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7.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5"/>
    <p:sldMasterId id="2147483670" r:id="rId6"/>
    <p:sldMasterId id="2147483678" r:id="rId7"/>
    <p:sldMasterId id="2147483686" r:id="rId8"/>
    <p:sldMasterId id="2147483694" r:id="rId9"/>
    <p:sldMasterId id="2147483702" r:id="rId10"/>
    <p:sldMasterId id="2147483710" r:id="rId11"/>
    <p:sldMasterId id="2147483718" r:id="rId12"/>
    <p:sldMasterId id="2147483726" r:id="rId13"/>
  </p:sldMasterIdLst>
  <p:notesMasterIdLst>
    <p:notesMasterId r:id="rId25"/>
  </p:notesMasterIdLst>
  <p:handoutMasterIdLst>
    <p:handoutMasterId r:id="rId26"/>
  </p:handoutMasterIdLst>
  <p:sldIdLst>
    <p:sldId id="256" r:id="rId14"/>
    <p:sldId id="266" r:id="rId15"/>
    <p:sldId id="268" r:id="rId16"/>
    <p:sldId id="269" r:id="rId17"/>
    <p:sldId id="259" r:id="rId18"/>
    <p:sldId id="260" r:id="rId19"/>
    <p:sldId id="262" r:id="rId20"/>
    <p:sldId id="265" r:id="rId21"/>
    <p:sldId id="263" r:id="rId22"/>
    <p:sldId id="264" r:id="rId23"/>
    <p:sldId id="270"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B48333-73F3-EDBF-C42A-F8485EA8BD8B}" v="8" dt="2026-04-03T02:59:00.7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62"/>
    <p:restoredTop sz="94521"/>
  </p:normalViewPr>
  <p:slideViewPr>
    <p:cSldViewPr snapToGrid="0">
      <p:cViewPr varScale="1">
        <p:scale>
          <a:sx n="103" d="100"/>
          <a:sy n="103" d="100"/>
        </p:scale>
        <p:origin x="176" y="544"/>
      </p:cViewPr>
      <p:guideLst/>
    </p:cSldViewPr>
  </p:slideViewPr>
  <p:notesTextViewPr>
    <p:cViewPr>
      <p:scale>
        <a:sx n="1" d="1"/>
        <a:sy n="1" d="1"/>
      </p:scale>
      <p:origin x="0" y="0"/>
    </p:cViewPr>
  </p:notesTextViewPr>
  <p:notesViewPr>
    <p:cSldViewPr snapToGrid="0">
      <p:cViewPr varScale="1">
        <p:scale>
          <a:sx n="97" d="100"/>
          <a:sy n="97" d="100"/>
        </p:scale>
        <p:origin x="3976"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Master" Target="slideMasters/slideMaster9.xml"/><Relationship Id="rId18" Type="http://schemas.openxmlformats.org/officeDocument/2006/relationships/slide" Target="slides/slide5.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8.xml"/><Relationship Id="rId7" Type="http://schemas.openxmlformats.org/officeDocument/2006/relationships/slideMaster" Target="slideMasters/slideMaster3.xml"/><Relationship Id="rId12" Type="http://schemas.openxmlformats.org/officeDocument/2006/relationships/slideMaster" Target="slideMasters/slideMaster8.xml"/><Relationship Id="rId17" Type="http://schemas.openxmlformats.org/officeDocument/2006/relationships/slide" Target="slides/slide4.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11.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viewProps" Target="viewProps.xml"/><Relationship Id="rId10" Type="http://schemas.openxmlformats.org/officeDocument/2006/relationships/slideMaster" Target="slideMasters/slideMaster6.xml"/><Relationship Id="rId19" Type="http://schemas.openxmlformats.org/officeDocument/2006/relationships/slide" Target="slides/slide6.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光吉 隆雄" userId="S::t-mitsuyoshi@sakura.ad.jp::41a0dd5e-3990-47e1-b77d-677ed0671c7e" providerId="AD" clId="Web-{D8418E74-00FC-47A1-9D3D-DE7E52E9CE84}"/>
    <pc:docChg chg="addSld delSld modSld">
      <pc:chgData name="光吉 隆雄" userId="S::t-mitsuyoshi@sakura.ad.jp::41a0dd5e-3990-47e1-b77d-677ed0671c7e" providerId="AD" clId="Web-{D8418E74-00FC-47A1-9D3D-DE7E52E9CE84}" dt="2026-03-11T09:45:45.197" v="430" actId="14100"/>
      <pc:docMkLst>
        <pc:docMk/>
      </pc:docMkLst>
      <pc:sldChg chg="modSp">
        <pc:chgData name="光吉 隆雄" userId="S::t-mitsuyoshi@sakura.ad.jp::41a0dd5e-3990-47e1-b77d-677ed0671c7e" providerId="AD" clId="Web-{D8418E74-00FC-47A1-9D3D-DE7E52E9CE84}" dt="2026-03-11T08:40:27.534" v="153" actId="20577"/>
        <pc:sldMkLst>
          <pc:docMk/>
          <pc:sldMk cId="2175670073" sldId="256"/>
        </pc:sldMkLst>
        <pc:spChg chg="mod">
          <ac:chgData name="光吉 隆雄" userId="S::t-mitsuyoshi@sakura.ad.jp::41a0dd5e-3990-47e1-b77d-677ed0671c7e" providerId="AD" clId="Web-{D8418E74-00FC-47A1-9D3D-DE7E52E9CE84}" dt="2026-03-11T08:40:22.035" v="152" actId="20577"/>
          <ac:spMkLst>
            <pc:docMk/>
            <pc:sldMk cId="2175670073" sldId="256"/>
            <ac:spMk id="2" creationId="{231AB726-4E82-88E2-2A02-43B7B95AA765}"/>
          </ac:spMkLst>
        </pc:spChg>
        <pc:spChg chg="mod">
          <ac:chgData name="光吉 隆雄" userId="S::t-mitsuyoshi@sakura.ad.jp::41a0dd5e-3990-47e1-b77d-677ed0671c7e" providerId="AD" clId="Web-{D8418E74-00FC-47A1-9D3D-DE7E52E9CE84}" dt="2026-03-11T08:40:27.534" v="153" actId="20577"/>
          <ac:spMkLst>
            <pc:docMk/>
            <pc:sldMk cId="2175670073" sldId="256"/>
            <ac:spMk id="3" creationId="{C1C50ED3-6547-99A4-B80B-9D54EB1377BE}"/>
          </ac:spMkLst>
        </pc:spChg>
      </pc:sldChg>
      <pc:sldChg chg="addSp delSp modSp add replId">
        <pc:chgData name="光吉 隆雄" userId="S::t-mitsuyoshi@sakura.ad.jp::41a0dd5e-3990-47e1-b77d-677ed0671c7e" providerId="AD" clId="Web-{D8418E74-00FC-47A1-9D3D-DE7E52E9CE84}" dt="2026-03-11T08:37:50.409" v="127" actId="1076"/>
        <pc:sldMkLst>
          <pc:docMk/>
          <pc:sldMk cId="1778919208" sldId="266"/>
        </pc:sldMkLst>
        <pc:spChg chg="mod">
          <ac:chgData name="光吉 隆雄" userId="S::t-mitsuyoshi@sakura.ad.jp::41a0dd5e-3990-47e1-b77d-677ed0671c7e" providerId="AD" clId="Web-{D8418E74-00FC-47A1-9D3D-DE7E52E9CE84}" dt="2026-03-11T08:36:54.596" v="105" actId="20577"/>
          <ac:spMkLst>
            <pc:docMk/>
            <pc:sldMk cId="1778919208" sldId="266"/>
            <ac:spMk id="4" creationId="{E2C023D6-B86E-9720-6A9F-70151B690B75}"/>
          </ac:spMkLst>
        </pc:spChg>
        <pc:spChg chg="mod">
          <ac:chgData name="光吉 隆雄" userId="S::t-mitsuyoshi@sakura.ad.jp::41a0dd5e-3990-47e1-b77d-677ed0671c7e" providerId="AD" clId="Web-{D8418E74-00FC-47A1-9D3D-DE7E52E9CE84}" dt="2026-03-11T08:37:06.143" v="110" actId="20577"/>
          <ac:spMkLst>
            <pc:docMk/>
            <pc:sldMk cId="1778919208" sldId="266"/>
            <ac:spMk id="6" creationId="{FCD2D63D-578B-117B-1384-FDB0A922F225}"/>
          </ac:spMkLst>
        </pc:spChg>
        <pc:spChg chg="add mod">
          <ac:chgData name="光吉 隆雄" userId="S::t-mitsuyoshi@sakura.ad.jp::41a0dd5e-3990-47e1-b77d-677ed0671c7e" providerId="AD" clId="Web-{D8418E74-00FC-47A1-9D3D-DE7E52E9CE84}" dt="2026-03-11T08:37:50.409" v="127" actId="1076"/>
          <ac:spMkLst>
            <pc:docMk/>
            <pc:sldMk cId="1778919208" sldId="266"/>
            <ac:spMk id="7" creationId="{C7C52997-7CD6-0D2F-D510-D844211F42F2}"/>
          </ac:spMkLst>
        </pc:spChg>
      </pc:sldChg>
      <pc:sldChg chg="addSp modSp add replId">
        <pc:chgData name="光吉 隆雄" userId="S::t-mitsuyoshi@sakura.ad.jp::41a0dd5e-3990-47e1-b77d-677ed0671c7e" providerId="AD" clId="Web-{D8418E74-00FC-47A1-9D3D-DE7E52E9CE84}" dt="2026-03-11T08:37:59.675" v="128" actId="1076"/>
        <pc:sldMkLst>
          <pc:docMk/>
          <pc:sldMk cId="2850655077" sldId="268"/>
        </pc:sldMkLst>
        <pc:spChg chg="add mod">
          <ac:chgData name="光吉 隆雄" userId="S::t-mitsuyoshi@sakura.ad.jp::41a0dd5e-3990-47e1-b77d-677ed0671c7e" providerId="AD" clId="Web-{D8418E74-00FC-47A1-9D3D-DE7E52E9CE84}" dt="2026-03-11T08:37:59.675" v="128" actId="1076"/>
          <ac:spMkLst>
            <pc:docMk/>
            <pc:sldMk cId="2850655077" sldId="268"/>
            <ac:spMk id="2" creationId="{22DB1FF4-5329-8C9C-70D3-005FB9C02662}"/>
          </ac:spMkLst>
        </pc:spChg>
        <pc:spChg chg="mod">
          <ac:chgData name="光吉 隆雄" userId="S::t-mitsuyoshi@sakura.ad.jp::41a0dd5e-3990-47e1-b77d-677ed0671c7e" providerId="AD" clId="Web-{D8418E74-00FC-47A1-9D3D-DE7E52E9CE84}" dt="2026-03-11T08:35:15.815" v="75" actId="20577"/>
          <ac:spMkLst>
            <pc:docMk/>
            <pc:sldMk cId="2850655077" sldId="268"/>
            <ac:spMk id="4" creationId="{2D3B635F-45EE-7A63-DB00-BF4E905D5E76}"/>
          </ac:spMkLst>
        </pc:spChg>
        <pc:spChg chg="mod">
          <ac:chgData name="光吉 隆雄" userId="S::t-mitsuyoshi@sakura.ad.jp::41a0dd5e-3990-47e1-b77d-677ed0671c7e" providerId="AD" clId="Web-{D8418E74-00FC-47A1-9D3D-DE7E52E9CE84}" dt="2026-03-11T08:36:09.299" v="85" actId="20577"/>
          <ac:spMkLst>
            <pc:docMk/>
            <pc:sldMk cId="2850655077" sldId="268"/>
            <ac:spMk id="6" creationId="{6391904E-C0F6-6E73-7CF2-026F5E233023}"/>
          </ac:spMkLst>
        </pc:spChg>
      </pc:sldChg>
      <pc:sldChg chg="addSp modSp add replId">
        <pc:chgData name="光吉 隆雄" userId="S::t-mitsuyoshi@sakura.ad.jp::41a0dd5e-3990-47e1-b77d-677ed0671c7e" providerId="AD" clId="Web-{D8418E74-00FC-47A1-9D3D-DE7E52E9CE84}" dt="2026-03-11T08:39:40.503" v="148" actId="1076"/>
        <pc:sldMkLst>
          <pc:docMk/>
          <pc:sldMk cId="2990438495" sldId="269"/>
        </pc:sldMkLst>
        <pc:spChg chg="mod">
          <ac:chgData name="光吉 隆雄" userId="S::t-mitsuyoshi@sakura.ad.jp::41a0dd5e-3990-47e1-b77d-677ed0671c7e" providerId="AD" clId="Web-{D8418E74-00FC-47A1-9D3D-DE7E52E9CE84}" dt="2026-03-11T08:38:34.034" v="133" actId="20577"/>
          <ac:spMkLst>
            <pc:docMk/>
            <pc:sldMk cId="2990438495" sldId="269"/>
            <ac:spMk id="2" creationId="{8599E7A0-160C-37CC-2CE9-FCB2ACCD833E}"/>
          </ac:spMkLst>
        </pc:spChg>
        <pc:spChg chg="add mod">
          <ac:chgData name="光吉 隆雄" userId="S::t-mitsuyoshi@sakura.ad.jp::41a0dd5e-3990-47e1-b77d-677ed0671c7e" providerId="AD" clId="Web-{D8418E74-00FC-47A1-9D3D-DE7E52E9CE84}" dt="2026-03-11T08:39:40.503" v="148" actId="1076"/>
          <ac:spMkLst>
            <pc:docMk/>
            <pc:sldMk cId="2990438495" sldId="269"/>
            <ac:spMk id="3" creationId="{A46366EC-5252-15E8-F3B7-A3AD4754EC5E}"/>
          </ac:spMkLst>
        </pc:spChg>
        <pc:spChg chg="mod">
          <ac:chgData name="光吉 隆雄" userId="S::t-mitsuyoshi@sakura.ad.jp::41a0dd5e-3990-47e1-b77d-677ed0671c7e" providerId="AD" clId="Web-{D8418E74-00FC-47A1-9D3D-DE7E52E9CE84}" dt="2026-03-11T08:38:24.518" v="132" actId="20577"/>
          <ac:spMkLst>
            <pc:docMk/>
            <pc:sldMk cId="2990438495" sldId="269"/>
            <ac:spMk id="4" creationId="{56108C93-BE92-6E41-4BB8-2E275798CCEA}"/>
          </ac:spMkLst>
        </pc:spChg>
        <pc:spChg chg="mod">
          <ac:chgData name="光吉 隆雄" userId="S::t-mitsuyoshi@sakura.ad.jp::41a0dd5e-3990-47e1-b77d-677ed0671c7e" providerId="AD" clId="Web-{D8418E74-00FC-47A1-9D3D-DE7E52E9CE84}" dt="2026-03-11T08:38:57.612" v="139" actId="20577"/>
          <ac:spMkLst>
            <pc:docMk/>
            <pc:sldMk cId="2990438495" sldId="269"/>
            <ac:spMk id="6" creationId="{D8D0B3D5-FA72-3E7C-7967-2C3359F94CBB}"/>
          </ac:spMkLst>
        </pc:spChg>
      </pc:sldChg>
      <pc:sldChg chg="addSp delSp modSp new">
        <pc:chgData name="光吉 隆雄" userId="S::t-mitsuyoshi@sakura.ad.jp::41a0dd5e-3990-47e1-b77d-677ed0671c7e" providerId="AD" clId="Web-{D8418E74-00FC-47A1-9D3D-DE7E52E9CE84}" dt="2026-03-11T09:45:45.197" v="430" actId="14100"/>
        <pc:sldMkLst>
          <pc:docMk/>
          <pc:sldMk cId="4211084773" sldId="270"/>
        </pc:sldMkLst>
        <pc:picChg chg="add mod">
          <ac:chgData name="光吉 隆雄" userId="S::t-mitsuyoshi@sakura.ad.jp::41a0dd5e-3990-47e1-b77d-677ed0671c7e" providerId="AD" clId="Web-{D8418E74-00FC-47A1-9D3D-DE7E52E9CE84}" dt="2026-03-11T09:43:11.106" v="393" actId="1076"/>
          <ac:picMkLst>
            <pc:docMk/>
            <pc:sldMk cId="4211084773" sldId="270"/>
            <ac:picMk id="11" creationId="{012DC395-5C32-C188-1C71-5ED9F41EA925}"/>
          </ac:picMkLst>
        </pc:picChg>
        <pc:picChg chg="add mod">
          <ac:chgData name="光吉 隆雄" userId="S::t-mitsuyoshi@sakura.ad.jp::41a0dd5e-3990-47e1-b77d-677ed0671c7e" providerId="AD" clId="Web-{D8418E74-00FC-47A1-9D3D-DE7E52E9CE84}" dt="2026-03-11T09:43:11.121" v="394" actId="1076"/>
          <ac:picMkLst>
            <pc:docMk/>
            <pc:sldMk cId="4211084773" sldId="270"/>
            <ac:picMk id="42" creationId="{9E1DBF8E-784F-E451-1C9F-230C3667441B}"/>
          </ac:picMkLst>
        </pc:picChg>
        <pc:picChg chg="add mod">
          <ac:chgData name="光吉 隆雄" userId="S::t-mitsuyoshi@sakura.ad.jp::41a0dd5e-3990-47e1-b77d-677ed0671c7e" providerId="AD" clId="Web-{D8418E74-00FC-47A1-9D3D-DE7E52E9CE84}" dt="2026-03-11T09:44:39.674" v="416" actId="1076"/>
          <ac:picMkLst>
            <pc:docMk/>
            <pc:sldMk cId="4211084773" sldId="270"/>
            <ac:picMk id="44" creationId="{66917D92-F09E-F4E7-C313-AC46ABE6AD10}"/>
          </ac:picMkLst>
        </pc:picChg>
        <pc:picChg chg="add mod">
          <ac:chgData name="光吉 隆雄" userId="S::t-mitsuyoshi@sakura.ad.jp::41a0dd5e-3990-47e1-b77d-677ed0671c7e" providerId="AD" clId="Web-{D8418E74-00FC-47A1-9D3D-DE7E52E9CE84}" dt="2026-03-11T09:43:00.652" v="386" actId="1076"/>
          <ac:picMkLst>
            <pc:docMk/>
            <pc:sldMk cId="4211084773" sldId="270"/>
            <ac:picMk id="46" creationId="{AC8536AB-A120-CBEB-6EBA-8E544E6BB845}"/>
          </ac:picMkLst>
        </pc:picChg>
        <pc:picChg chg="add mod">
          <ac:chgData name="光吉 隆雄" userId="S::t-mitsuyoshi@sakura.ad.jp::41a0dd5e-3990-47e1-b77d-677ed0671c7e" providerId="AD" clId="Web-{D8418E74-00FC-47A1-9D3D-DE7E52E9CE84}" dt="2026-03-11T09:45:24.320" v="427" actId="1076"/>
          <ac:picMkLst>
            <pc:docMk/>
            <pc:sldMk cId="4211084773" sldId="270"/>
            <ac:picMk id="48" creationId="{37926F3D-C0E6-2892-78EE-544DCB08FAF3}"/>
          </ac:picMkLst>
        </pc:picChg>
        <pc:picChg chg="add mod">
          <ac:chgData name="光吉 隆雄" userId="S::t-mitsuyoshi@sakura.ad.jp::41a0dd5e-3990-47e1-b77d-677ed0671c7e" providerId="AD" clId="Web-{D8418E74-00FC-47A1-9D3D-DE7E52E9CE84}" dt="2026-03-11T09:45:22.585" v="426" actId="1076"/>
          <ac:picMkLst>
            <pc:docMk/>
            <pc:sldMk cId="4211084773" sldId="270"/>
            <ac:picMk id="50" creationId="{BF9E7D39-F547-630D-CE04-67FD8A8558BD}"/>
          </ac:picMkLst>
        </pc:picChg>
        <pc:picChg chg="add mod">
          <ac:chgData name="光吉 隆雄" userId="S::t-mitsuyoshi@sakura.ad.jp::41a0dd5e-3990-47e1-b77d-677ed0671c7e" providerId="AD" clId="Web-{D8418E74-00FC-47A1-9D3D-DE7E52E9CE84}" dt="2026-03-11T09:43:11.137" v="398" actId="1076"/>
          <ac:picMkLst>
            <pc:docMk/>
            <pc:sldMk cId="4211084773" sldId="270"/>
            <ac:picMk id="52" creationId="{6DB88101-5216-943C-9210-CAD3B51E1351}"/>
          </ac:picMkLst>
        </pc:picChg>
        <pc:picChg chg="add mod">
          <ac:chgData name="光吉 隆雄" userId="S::t-mitsuyoshi@sakura.ad.jp::41a0dd5e-3990-47e1-b77d-677ed0671c7e" providerId="AD" clId="Web-{D8418E74-00FC-47A1-9D3D-DE7E52E9CE84}" dt="2026-03-11T09:43:11.152" v="399" actId="1076"/>
          <ac:picMkLst>
            <pc:docMk/>
            <pc:sldMk cId="4211084773" sldId="270"/>
            <ac:picMk id="54" creationId="{915E4F6D-4D58-609D-9734-4D5FCF641B5C}"/>
          </ac:picMkLst>
        </pc:picChg>
        <pc:picChg chg="add mod">
          <ac:chgData name="光吉 隆雄" userId="S::t-mitsuyoshi@sakura.ad.jp::41a0dd5e-3990-47e1-b77d-677ed0671c7e" providerId="AD" clId="Web-{D8418E74-00FC-47A1-9D3D-DE7E52E9CE84}" dt="2026-03-11T09:43:11.152" v="400" actId="1076"/>
          <ac:picMkLst>
            <pc:docMk/>
            <pc:sldMk cId="4211084773" sldId="270"/>
            <ac:picMk id="55" creationId="{D7733568-D9B0-A2C8-1498-2F4E26127429}"/>
          </ac:picMkLst>
        </pc:picChg>
        <pc:cxnChg chg="add">
          <ac:chgData name="光吉 隆雄" userId="S::t-mitsuyoshi@sakura.ad.jp::41a0dd5e-3990-47e1-b77d-677ed0671c7e" providerId="AD" clId="Web-{D8418E74-00FC-47A1-9D3D-DE7E52E9CE84}" dt="2026-03-11T09:43:23.215" v="401"/>
          <ac:cxnSpMkLst>
            <pc:docMk/>
            <pc:sldMk cId="4211084773" sldId="270"/>
            <ac:cxnSpMk id="56" creationId="{8186B9F4-07A2-F006-52EE-1836CA52D025}"/>
          </ac:cxnSpMkLst>
        </pc:cxnChg>
        <pc:cxnChg chg="add mod">
          <ac:chgData name="光吉 隆雄" userId="S::t-mitsuyoshi@sakura.ad.jp::41a0dd5e-3990-47e1-b77d-677ed0671c7e" providerId="AD" clId="Web-{D8418E74-00FC-47A1-9D3D-DE7E52E9CE84}" dt="2026-03-11T09:43:54.185" v="406" actId="14100"/>
          <ac:cxnSpMkLst>
            <pc:docMk/>
            <pc:sldMk cId="4211084773" sldId="270"/>
            <ac:cxnSpMk id="57" creationId="{E1AFF173-DB36-899D-B150-5B97E745E00E}"/>
          </ac:cxnSpMkLst>
        </pc:cxnChg>
        <pc:cxnChg chg="add mod">
          <ac:chgData name="光吉 隆雄" userId="S::t-mitsuyoshi@sakura.ad.jp::41a0dd5e-3990-47e1-b77d-677ed0671c7e" providerId="AD" clId="Web-{D8418E74-00FC-47A1-9D3D-DE7E52E9CE84}" dt="2026-03-11T09:44:07.467" v="409" actId="14100"/>
          <ac:cxnSpMkLst>
            <pc:docMk/>
            <pc:sldMk cId="4211084773" sldId="270"/>
            <ac:cxnSpMk id="58" creationId="{2C44C2D8-657A-CC53-2699-C1923B5B190A}"/>
          </ac:cxnSpMkLst>
        </pc:cxnChg>
        <pc:cxnChg chg="add mod">
          <ac:chgData name="光吉 隆雄" userId="S::t-mitsuyoshi@sakura.ad.jp::41a0dd5e-3990-47e1-b77d-677ed0671c7e" providerId="AD" clId="Web-{D8418E74-00FC-47A1-9D3D-DE7E52E9CE84}" dt="2026-03-11T09:44:28.390" v="413" actId="14100"/>
          <ac:cxnSpMkLst>
            <pc:docMk/>
            <pc:sldMk cId="4211084773" sldId="270"/>
            <ac:cxnSpMk id="59" creationId="{C7ABBDDD-9B6D-6CD4-9186-9CAD28FFE275}"/>
          </ac:cxnSpMkLst>
        </pc:cxnChg>
        <pc:cxnChg chg="add mod">
          <ac:chgData name="光吉 隆雄" userId="S::t-mitsuyoshi@sakura.ad.jp::41a0dd5e-3990-47e1-b77d-677ed0671c7e" providerId="AD" clId="Web-{D8418E74-00FC-47A1-9D3D-DE7E52E9CE84}" dt="2026-03-11T09:44:36.220" v="415" actId="1076"/>
          <ac:cxnSpMkLst>
            <pc:docMk/>
            <pc:sldMk cId="4211084773" sldId="270"/>
            <ac:cxnSpMk id="60" creationId="{6E91554D-FF3D-A3E5-2514-F811312DCC97}"/>
          </ac:cxnSpMkLst>
        </pc:cxnChg>
        <pc:cxnChg chg="add mod">
          <ac:chgData name="光吉 隆雄" userId="S::t-mitsuyoshi@sakura.ad.jp::41a0dd5e-3990-47e1-b77d-677ed0671c7e" providerId="AD" clId="Web-{D8418E74-00FC-47A1-9D3D-DE7E52E9CE84}" dt="2026-03-11T09:45:02.645" v="421" actId="14100"/>
          <ac:cxnSpMkLst>
            <pc:docMk/>
            <pc:sldMk cId="4211084773" sldId="270"/>
            <ac:cxnSpMk id="61" creationId="{CD1082D7-472B-D7BB-F5CA-BDEA6A97DB43}"/>
          </ac:cxnSpMkLst>
        </pc:cxnChg>
        <pc:cxnChg chg="add mod">
          <ac:chgData name="光吉 隆雄" userId="S::t-mitsuyoshi@sakura.ad.jp::41a0dd5e-3990-47e1-b77d-677ed0671c7e" providerId="AD" clId="Web-{D8418E74-00FC-47A1-9D3D-DE7E52E9CE84}" dt="2026-03-11T09:45:45.197" v="430" actId="14100"/>
          <ac:cxnSpMkLst>
            <pc:docMk/>
            <pc:sldMk cId="4211084773" sldId="270"/>
            <ac:cxnSpMk id="62" creationId="{2857A453-8547-B823-8B3B-09D303C41577}"/>
          </ac:cxnSpMkLst>
        </pc:cxnChg>
      </pc:sldChg>
    </pc:docChg>
  </pc:docChgLst>
  <pc:docChgLst>
    <pc:chgData name="光吉 隆雄" userId="S::t-mitsuyoshi@sakura.ad.jp::41a0dd5e-3990-47e1-b77d-677ed0671c7e" providerId="AD" clId="Web-{97B48333-73F3-EDBF-C42A-F8485EA8BD8B}"/>
    <pc:docChg chg="modSld">
      <pc:chgData name="光吉 隆雄" userId="S::t-mitsuyoshi@sakura.ad.jp::41a0dd5e-3990-47e1-b77d-677ed0671c7e" providerId="AD" clId="Web-{97B48333-73F3-EDBF-C42A-F8485EA8BD8B}" dt="2026-04-03T02:59:00.709" v="7"/>
      <pc:docMkLst>
        <pc:docMk/>
      </pc:docMkLst>
      <pc:sldChg chg="modSp">
        <pc:chgData name="光吉 隆雄" userId="S::t-mitsuyoshi@sakura.ad.jp::41a0dd5e-3990-47e1-b77d-677ed0671c7e" providerId="AD" clId="Web-{97B48333-73F3-EDBF-C42A-F8485EA8BD8B}" dt="2026-04-03T02:59:00.709" v="7"/>
        <pc:sldMkLst>
          <pc:docMk/>
          <pc:sldMk cId="2175670073" sldId="256"/>
        </pc:sldMkLst>
        <pc:spChg chg="mod">
          <ac:chgData name="光吉 隆雄" userId="S::t-mitsuyoshi@sakura.ad.jp::41a0dd5e-3990-47e1-b77d-677ed0671c7e" providerId="AD" clId="Web-{97B48333-73F3-EDBF-C42A-F8485EA8BD8B}" dt="2026-04-03T02:59:00.709" v="7"/>
          <ac:spMkLst>
            <pc:docMk/>
            <pc:sldMk cId="2175670073" sldId="256"/>
            <ac:spMk id="3" creationId="{C1C50ED3-6547-99A4-B80B-9D54EB1377BE}"/>
          </ac:spMkLst>
        </pc:spChg>
      </pc:sldChg>
      <pc:sldChg chg="delSp modSp">
        <pc:chgData name="光吉 隆雄" userId="S::t-mitsuyoshi@sakura.ad.jp::41a0dd5e-3990-47e1-b77d-677ed0671c7e" providerId="AD" clId="Web-{97B48333-73F3-EDBF-C42A-F8485EA8BD8B}" dt="2026-04-03T02:58:31.504" v="0"/>
        <pc:sldMkLst>
          <pc:docMk/>
          <pc:sldMk cId="4211084773" sldId="270"/>
        </pc:sldMkLst>
        <pc:cxnChg chg="del mod">
          <ac:chgData name="光吉 隆雄" userId="S::t-mitsuyoshi@sakura.ad.jp::41a0dd5e-3990-47e1-b77d-677ed0671c7e" providerId="AD" clId="Web-{97B48333-73F3-EDBF-C42A-F8485EA8BD8B}" dt="2026-04-03T02:58:31.504" v="0"/>
          <ac:cxnSpMkLst>
            <pc:docMk/>
            <pc:sldMk cId="4211084773" sldId="270"/>
            <ac:cxnSpMk id="7" creationId="{74099D1C-4A0C-EEA4-50C8-E8F104EF3CEE}"/>
          </ac:cxnSpMkLst>
        </pc:cxnChg>
      </pc:sldChg>
    </pc:docChg>
  </pc:docChgLst>
  <pc:docChgLst>
    <pc:chgData name="光吉 隆雄" userId="41a0dd5e-3990-47e1-b77d-677ed0671c7e" providerId="ADAL" clId="{3275912E-9A27-59A8-8E50-DAC398FF86F2}"/>
    <pc:docChg chg="undo redo custSel addSld delSld modSld addMainMaster delMainMaster modMainMaster">
      <pc:chgData name="光吉 隆雄" userId="41a0dd5e-3990-47e1-b77d-677ed0671c7e" providerId="ADAL" clId="{3275912E-9A27-59A8-8E50-DAC398FF86F2}" dt="2026-03-12T03:04:56.817" v="654" actId="20577"/>
      <pc:docMkLst>
        <pc:docMk/>
      </pc:docMkLst>
      <pc:sldChg chg="addSp delSp modSp mod modClrScheme chgLayout">
        <pc:chgData name="光吉 隆雄" userId="41a0dd5e-3990-47e1-b77d-677ed0671c7e" providerId="ADAL" clId="{3275912E-9A27-59A8-8E50-DAC398FF86F2}" dt="2026-03-12T02:49:18.718" v="485" actId="404"/>
        <pc:sldMkLst>
          <pc:docMk/>
          <pc:sldMk cId="2175670073" sldId="256"/>
        </pc:sldMkLst>
        <pc:spChg chg="mod ord">
          <ac:chgData name="光吉 隆雄" userId="41a0dd5e-3990-47e1-b77d-677ed0671c7e" providerId="ADAL" clId="{3275912E-9A27-59A8-8E50-DAC398FF86F2}" dt="2026-03-12T02:49:18.718" v="485" actId="404"/>
          <ac:spMkLst>
            <pc:docMk/>
            <pc:sldMk cId="2175670073" sldId="256"/>
            <ac:spMk id="2" creationId="{231AB726-4E82-88E2-2A02-43B7B95AA765}"/>
          </ac:spMkLst>
        </pc:spChg>
        <pc:spChg chg="mod ord">
          <ac:chgData name="光吉 隆雄" userId="41a0dd5e-3990-47e1-b77d-677ed0671c7e" providerId="ADAL" clId="{3275912E-9A27-59A8-8E50-DAC398FF86F2}" dt="2026-03-12T02:48:48.061" v="478" actId="700"/>
          <ac:spMkLst>
            <pc:docMk/>
            <pc:sldMk cId="2175670073" sldId="256"/>
            <ac:spMk id="3" creationId="{C1C50ED3-6547-99A4-B80B-9D54EB1377BE}"/>
          </ac:spMkLst>
        </pc:spChg>
      </pc:sldChg>
      <pc:sldChg chg="addSp delSp modSp mod modClrScheme chgLayout">
        <pc:chgData name="光吉 隆雄" userId="41a0dd5e-3990-47e1-b77d-677ed0671c7e" providerId="ADAL" clId="{3275912E-9A27-59A8-8E50-DAC398FF86F2}" dt="2026-03-12T02:54:46.274" v="564" actId="1076"/>
        <pc:sldMkLst>
          <pc:docMk/>
          <pc:sldMk cId="2086582012" sldId="259"/>
        </pc:sldMkLst>
        <pc:spChg chg="add mod ord">
          <ac:chgData name="光吉 隆雄" userId="41a0dd5e-3990-47e1-b77d-677ed0671c7e" providerId="ADAL" clId="{3275912E-9A27-59A8-8E50-DAC398FF86F2}" dt="2026-03-12T02:49:50.148" v="488" actId="27636"/>
          <ac:spMkLst>
            <pc:docMk/>
            <pc:sldMk cId="2086582012" sldId="259"/>
            <ac:spMk id="2" creationId="{811AB347-A43C-7FB6-6BE2-2897B0F68162}"/>
          </ac:spMkLst>
        </pc:spChg>
        <pc:spChg chg="add mod ord">
          <ac:chgData name="光吉 隆雄" userId="41a0dd5e-3990-47e1-b77d-677ed0671c7e" providerId="ADAL" clId="{3275912E-9A27-59A8-8E50-DAC398FF86F2}" dt="2026-03-12T02:51:16.721" v="519"/>
          <ac:spMkLst>
            <pc:docMk/>
            <pc:sldMk cId="2086582012" sldId="259"/>
            <ac:spMk id="3" creationId="{9A3BCE93-0E62-CD52-2B73-63D668AE4C84}"/>
          </ac:spMkLst>
        </pc:spChg>
        <pc:spChg chg="mod">
          <ac:chgData name="光吉 隆雄" userId="41a0dd5e-3990-47e1-b77d-677ed0671c7e" providerId="ADAL" clId="{3275912E-9A27-59A8-8E50-DAC398FF86F2}" dt="2026-03-12T02:54:46.274" v="564" actId="1076"/>
          <ac:spMkLst>
            <pc:docMk/>
            <pc:sldMk cId="2086582012" sldId="259"/>
            <ac:spMk id="23" creationId="{8A29FF7E-AD1A-06A9-58F3-0BAC524F11F1}"/>
          </ac:spMkLst>
        </pc:spChg>
        <pc:spChg chg="mod">
          <ac:chgData name="光吉 隆雄" userId="41a0dd5e-3990-47e1-b77d-677ed0671c7e" providerId="ADAL" clId="{3275912E-9A27-59A8-8E50-DAC398FF86F2}" dt="2026-03-12T02:54:46.274" v="564" actId="1076"/>
          <ac:spMkLst>
            <pc:docMk/>
            <pc:sldMk cId="2086582012" sldId="259"/>
            <ac:spMk id="24" creationId="{65CAEC1A-728E-3F3A-E661-ED926FCB8306}"/>
          </ac:spMkLst>
        </pc:spChg>
        <pc:spChg chg="mod">
          <ac:chgData name="光吉 隆雄" userId="41a0dd5e-3990-47e1-b77d-677ed0671c7e" providerId="ADAL" clId="{3275912E-9A27-59A8-8E50-DAC398FF86F2}" dt="2026-03-12T02:54:46.274" v="564" actId="1076"/>
          <ac:spMkLst>
            <pc:docMk/>
            <pc:sldMk cId="2086582012" sldId="259"/>
            <ac:spMk id="25" creationId="{48AD648F-1910-7DBA-F3A3-DD5C41F7378B}"/>
          </ac:spMkLst>
        </pc:spChg>
        <pc:spChg chg="mod">
          <ac:chgData name="光吉 隆雄" userId="41a0dd5e-3990-47e1-b77d-677ed0671c7e" providerId="ADAL" clId="{3275912E-9A27-59A8-8E50-DAC398FF86F2}" dt="2026-03-12T02:54:46.274" v="564" actId="1076"/>
          <ac:spMkLst>
            <pc:docMk/>
            <pc:sldMk cId="2086582012" sldId="259"/>
            <ac:spMk id="26" creationId="{DDB6291C-870A-0C1E-25BD-8D571805E0E5}"/>
          </ac:spMkLst>
        </pc:spChg>
        <pc:spChg chg="mod">
          <ac:chgData name="光吉 隆雄" userId="41a0dd5e-3990-47e1-b77d-677ed0671c7e" providerId="ADAL" clId="{3275912E-9A27-59A8-8E50-DAC398FF86F2}" dt="2026-03-12T02:54:46.274" v="564" actId="1076"/>
          <ac:spMkLst>
            <pc:docMk/>
            <pc:sldMk cId="2086582012" sldId="259"/>
            <ac:spMk id="27" creationId="{FA32E7AF-EBA9-D071-4DA2-C0E9222F4324}"/>
          </ac:spMkLst>
        </pc:spChg>
        <pc:spChg chg="mod">
          <ac:chgData name="光吉 隆雄" userId="41a0dd5e-3990-47e1-b77d-677ed0671c7e" providerId="ADAL" clId="{3275912E-9A27-59A8-8E50-DAC398FF86F2}" dt="2026-03-12T02:54:46.274" v="564" actId="1076"/>
          <ac:spMkLst>
            <pc:docMk/>
            <pc:sldMk cId="2086582012" sldId="259"/>
            <ac:spMk id="28" creationId="{7D51D7A1-5407-C436-5A09-60EE0CAAF412}"/>
          </ac:spMkLst>
        </pc:spChg>
        <pc:spChg chg="mod">
          <ac:chgData name="光吉 隆雄" userId="41a0dd5e-3990-47e1-b77d-677ed0671c7e" providerId="ADAL" clId="{3275912E-9A27-59A8-8E50-DAC398FF86F2}" dt="2026-03-12T02:54:46.274" v="564" actId="1076"/>
          <ac:spMkLst>
            <pc:docMk/>
            <pc:sldMk cId="2086582012" sldId="259"/>
            <ac:spMk id="29" creationId="{0CD7812E-9087-4816-B22A-934ACEA05A62}"/>
          </ac:spMkLst>
        </pc:spChg>
        <pc:spChg chg="mod">
          <ac:chgData name="光吉 隆雄" userId="41a0dd5e-3990-47e1-b77d-677ed0671c7e" providerId="ADAL" clId="{3275912E-9A27-59A8-8E50-DAC398FF86F2}" dt="2026-03-12T02:54:46.274" v="564" actId="1076"/>
          <ac:spMkLst>
            <pc:docMk/>
            <pc:sldMk cId="2086582012" sldId="259"/>
            <ac:spMk id="30" creationId="{38324D53-22F8-C6ED-6B4D-97AE1356FB2E}"/>
          </ac:spMkLst>
        </pc:spChg>
        <pc:spChg chg="mod">
          <ac:chgData name="光吉 隆雄" userId="41a0dd5e-3990-47e1-b77d-677ed0671c7e" providerId="ADAL" clId="{3275912E-9A27-59A8-8E50-DAC398FF86F2}" dt="2026-03-12T02:54:46.274" v="564" actId="1076"/>
          <ac:spMkLst>
            <pc:docMk/>
            <pc:sldMk cId="2086582012" sldId="259"/>
            <ac:spMk id="31" creationId="{883A7CB2-FB86-9855-D0A5-7F08347C30ED}"/>
          </ac:spMkLst>
        </pc:spChg>
        <pc:picChg chg="mod">
          <ac:chgData name="光吉 隆雄" userId="41a0dd5e-3990-47e1-b77d-677ed0671c7e" providerId="ADAL" clId="{3275912E-9A27-59A8-8E50-DAC398FF86F2}" dt="2026-03-12T02:54:46.274" v="564" actId="1076"/>
          <ac:picMkLst>
            <pc:docMk/>
            <pc:sldMk cId="2086582012" sldId="259"/>
            <ac:picMk id="10" creationId="{854E5271-797A-88EC-DC20-6644E1BBA5DD}"/>
          </ac:picMkLst>
        </pc:picChg>
      </pc:sldChg>
      <pc:sldChg chg="addSp delSp modSp mod modClrScheme chgLayout">
        <pc:chgData name="光吉 隆雄" userId="41a0dd5e-3990-47e1-b77d-677ed0671c7e" providerId="ADAL" clId="{3275912E-9A27-59A8-8E50-DAC398FF86F2}" dt="2026-03-12T02:54:45.237" v="563" actId="1076"/>
        <pc:sldMkLst>
          <pc:docMk/>
          <pc:sldMk cId="2428393154" sldId="260"/>
        </pc:sldMkLst>
        <pc:spChg chg="add mod ord">
          <ac:chgData name="光吉 隆雄" userId="41a0dd5e-3990-47e1-b77d-677ed0671c7e" providerId="ADAL" clId="{3275912E-9A27-59A8-8E50-DAC398FF86F2}" dt="2026-03-12T02:49:50.150" v="489" actId="27636"/>
          <ac:spMkLst>
            <pc:docMk/>
            <pc:sldMk cId="2428393154" sldId="260"/>
            <ac:spMk id="2" creationId="{24FF2B99-B0AF-CA29-9C3D-8E30EE615125}"/>
          </ac:spMkLst>
        </pc:spChg>
        <pc:spChg chg="add mod ord">
          <ac:chgData name="光吉 隆雄" userId="41a0dd5e-3990-47e1-b77d-677ed0671c7e" providerId="ADAL" clId="{3275912E-9A27-59A8-8E50-DAC398FF86F2}" dt="2026-03-12T02:51:12.076" v="516"/>
          <ac:spMkLst>
            <pc:docMk/>
            <pc:sldMk cId="2428393154" sldId="260"/>
            <ac:spMk id="3" creationId="{4A83FD3F-3F02-11F2-9EEA-9B87779A976A}"/>
          </ac:spMkLst>
        </pc:spChg>
        <pc:spChg chg="mod">
          <ac:chgData name="光吉 隆雄" userId="41a0dd5e-3990-47e1-b77d-677ed0671c7e" providerId="ADAL" clId="{3275912E-9A27-59A8-8E50-DAC398FF86F2}" dt="2026-03-12T02:54:45.237" v="563" actId="1076"/>
          <ac:spMkLst>
            <pc:docMk/>
            <pc:sldMk cId="2428393154" sldId="260"/>
            <ac:spMk id="23" creationId="{BF5AF0D1-FE85-26DC-6CAD-94949D66EFD7}"/>
          </ac:spMkLst>
        </pc:spChg>
        <pc:spChg chg="mod">
          <ac:chgData name="光吉 隆雄" userId="41a0dd5e-3990-47e1-b77d-677ed0671c7e" providerId="ADAL" clId="{3275912E-9A27-59A8-8E50-DAC398FF86F2}" dt="2026-03-12T02:54:45.237" v="563" actId="1076"/>
          <ac:spMkLst>
            <pc:docMk/>
            <pc:sldMk cId="2428393154" sldId="260"/>
            <ac:spMk id="24" creationId="{6B5050F8-9B61-BC04-206F-5B750209B4A0}"/>
          </ac:spMkLst>
        </pc:spChg>
        <pc:spChg chg="mod">
          <ac:chgData name="光吉 隆雄" userId="41a0dd5e-3990-47e1-b77d-677ed0671c7e" providerId="ADAL" clId="{3275912E-9A27-59A8-8E50-DAC398FF86F2}" dt="2026-03-12T02:54:45.237" v="563" actId="1076"/>
          <ac:spMkLst>
            <pc:docMk/>
            <pc:sldMk cId="2428393154" sldId="260"/>
            <ac:spMk id="28" creationId="{97B9FA6A-6C3A-7115-5412-0FAFAC2A1663}"/>
          </ac:spMkLst>
        </pc:spChg>
        <pc:spChg chg="mod">
          <ac:chgData name="光吉 隆雄" userId="41a0dd5e-3990-47e1-b77d-677ed0671c7e" providerId="ADAL" clId="{3275912E-9A27-59A8-8E50-DAC398FF86F2}" dt="2026-03-12T02:54:45.237" v="563" actId="1076"/>
          <ac:spMkLst>
            <pc:docMk/>
            <pc:sldMk cId="2428393154" sldId="260"/>
            <ac:spMk id="29" creationId="{03E33854-6EC0-AB6F-A9B7-F341BCA93CFE}"/>
          </ac:spMkLst>
        </pc:spChg>
        <pc:spChg chg="mod">
          <ac:chgData name="光吉 隆雄" userId="41a0dd5e-3990-47e1-b77d-677ed0671c7e" providerId="ADAL" clId="{3275912E-9A27-59A8-8E50-DAC398FF86F2}" dt="2026-03-12T02:54:45.237" v="563" actId="1076"/>
          <ac:spMkLst>
            <pc:docMk/>
            <pc:sldMk cId="2428393154" sldId="260"/>
            <ac:spMk id="30" creationId="{0D566426-661D-A6B6-4602-FDD33BC040E6}"/>
          </ac:spMkLst>
        </pc:spChg>
        <pc:spChg chg="mod">
          <ac:chgData name="光吉 隆雄" userId="41a0dd5e-3990-47e1-b77d-677ed0671c7e" providerId="ADAL" clId="{3275912E-9A27-59A8-8E50-DAC398FF86F2}" dt="2026-03-12T02:54:45.237" v="563" actId="1076"/>
          <ac:spMkLst>
            <pc:docMk/>
            <pc:sldMk cId="2428393154" sldId="260"/>
            <ac:spMk id="31" creationId="{D02BE386-FB29-E8CC-B10F-DF1E7E3BD2C2}"/>
          </ac:spMkLst>
        </pc:spChg>
        <pc:spChg chg="mod">
          <ac:chgData name="光吉 隆雄" userId="41a0dd5e-3990-47e1-b77d-677ed0671c7e" providerId="ADAL" clId="{3275912E-9A27-59A8-8E50-DAC398FF86F2}" dt="2026-03-12T02:54:45.237" v="563" actId="1076"/>
          <ac:spMkLst>
            <pc:docMk/>
            <pc:sldMk cId="2428393154" sldId="260"/>
            <ac:spMk id="35" creationId="{F7F7A8EE-3D55-21EF-972D-7CF9BE653D25}"/>
          </ac:spMkLst>
        </pc:spChg>
        <pc:picChg chg="mod">
          <ac:chgData name="光吉 隆雄" userId="41a0dd5e-3990-47e1-b77d-677ed0671c7e" providerId="ADAL" clId="{3275912E-9A27-59A8-8E50-DAC398FF86F2}" dt="2026-03-12T02:54:45.237" v="563" actId="1076"/>
          <ac:picMkLst>
            <pc:docMk/>
            <pc:sldMk cId="2428393154" sldId="260"/>
            <ac:picMk id="5" creationId="{1AE9BB31-354E-F44D-4891-6EB2FD722D96}"/>
          </ac:picMkLst>
        </pc:picChg>
        <pc:picChg chg="mod">
          <ac:chgData name="光吉 隆雄" userId="41a0dd5e-3990-47e1-b77d-677ed0671c7e" providerId="ADAL" clId="{3275912E-9A27-59A8-8E50-DAC398FF86F2}" dt="2026-03-12T02:54:45.237" v="563" actId="1076"/>
          <ac:picMkLst>
            <pc:docMk/>
            <pc:sldMk cId="2428393154" sldId="260"/>
            <ac:picMk id="13" creationId="{41C3ECE3-B67E-FFB0-3478-822FC809D64D}"/>
          </ac:picMkLst>
        </pc:picChg>
        <pc:picChg chg="mod">
          <ac:chgData name="光吉 隆雄" userId="41a0dd5e-3990-47e1-b77d-677ed0671c7e" providerId="ADAL" clId="{3275912E-9A27-59A8-8E50-DAC398FF86F2}" dt="2026-03-12T02:54:45.237" v="563" actId="1076"/>
          <ac:picMkLst>
            <pc:docMk/>
            <pc:sldMk cId="2428393154" sldId="260"/>
            <ac:picMk id="17" creationId="{C29E6A49-EA5E-F487-9119-B3FC9E924351}"/>
          </ac:picMkLst>
        </pc:picChg>
      </pc:sldChg>
      <pc:sldChg chg="addSp delSp modSp mod modClrScheme chgLayout">
        <pc:chgData name="光吉 隆雄" userId="41a0dd5e-3990-47e1-b77d-677ed0671c7e" providerId="ADAL" clId="{3275912E-9A27-59A8-8E50-DAC398FF86F2}" dt="2026-03-12T02:54:44.177" v="561" actId="1037"/>
        <pc:sldMkLst>
          <pc:docMk/>
          <pc:sldMk cId="1101289121" sldId="262"/>
        </pc:sldMkLst>
        <pc:spChg chg="add mod ord">
          <ac:chgData name="光吉 隆雄" userId="41a0dd5e-3990-47e1-b77d-677ed0671c7e" providerId="ADAL" clId="{3275912E-9A27-59A8-8E50-DAC398FF86F2}" dt="2026-03-12T02:49:50.152" v="490" actId="27636"/>
          <ac:spMkLst>
            <pc:docMk/>
            <pc:sldMk cId="1101289121" sldId="262"/>
            <ac:spMk id="2" creationId="{DD647EB3-E97E-6B0E-BAC2-EE3FAC6AC994}"/>
          </ac:spMkLst>
        </pc:spChg>
        <pc:spChg chg="add mod ord">
          <ac:chgData name="光吉 隆雄" userId="41a0dd5e-3990-47e1-b77d-677ed0671c7e" providerId="ADAL" clId="{3275912E-9A27-59A8-8E50-DAC398FF86F2}" dt="2026-03-12T02:54:26.745" v="547" actId="1076"/>
          <ac:spMkLst>
            <pc:docMk/>
            <pc:sldMk cId="1101289121" sldId="262"/>
            <ac:spMk id="5" creationId="{D20D1ECE-9925-DD1F-FEBE-92AC8102BF9A}"/>
          </ac:spMkLst>
        </pc:spChg>
        <pc:spChg chg="mod">
          <ac:chgData name="光吉 隆雄" userId="41a0dd5e-3990-47e1-b77d-677ed0671c7e" providerId="ADAL" clId="{3275912E-9A27-59A8-8E50-DAC398FF86F2}" dt="2026-03-12T02:54:44.177" v="561" actId="1037"/>
          <ac:spMkLst>
            <pc:docMk/>
            <pc:sldMk cId="1101289121" sldId="262"/>
            <ac:spMk id="24" creationId="{51507D80-2163-3EB3-B3C8-18D2BE896421}"/>
          </ac:spMkLst>
        </pc:spChg>
        <pc:spChg chg="mod">
          <ac:chgData name="光吉 隆雄" userId="41a0dd5e-3990-47e1-b77d-677ed0671c7e" providerId="ADAL" clId="{3275912E-9A27-59A8-8E50-DAC398FF86F2}" dt="2026-03-12T02:54:44.177" v="561" actId="1037"/>
          <ac:spMkLst>
            <pc:docMk/>
            <pc:sldMk cId="1101289121" sldId="262"/>
            <ac:spMk id="25" creationId="{DB8E215E-3688-1925-7946-DD73ECF746E9}"/>
          </ac:spMkLst>
        </pc:spChg>
        <pc:spChg chg="mod">
          <ac:chgData name="光吉 隆雄" userId="41a0dd5e-3990-47e1-b77d-677ed0671c7e" providerId="ADAL" clId="{3275912E-9A27-59A8-8E50-DAC398FF86F2}" dt="2026-03-12T02:54:44.177" v="561" actId="1037"/>
          <ac:spMkLst>
            <pc:docMk/>
            <pc:sldMk cId="1101289121" sldId="262"/>
            <ac:spMk id="26" creationId="{2CBE7F16-53F2-B889-D1D6-3D2F679BD5CD}"/>
          </ac:spMkLst>
        </pc:spChg>
        <pc:spChg chg="mod">
          <ac:chgData name="光吉 隆雄" userId="41a0dd5e-3990-47e1-b77d-677ed0671c7e" providerId="ADAL" clId="{3275912E-9A27-59A8-8E50-DAC398FF86F2}" dt="2026-03-12T02:54:44.177" v="561" actId="1037"/>
          <ac:spMkLst>
            <pc:docMk/>
            <pc:sldMk cId="1101289121" sldId="262"/>
            <ac:spMk id="27" creationId="{F0EE5515-DA04-0A1C-F288-722CA2096FA3}"/>
          </ac:spMkLst>
        </pc:spChg>
        <pc:spChg chg="mod">
          <ac:chgData name="光吉 隆雄" userId="41a0dd5e-3990-47e1-b77d-677ed0671c7e" providerId="ADAL" clId="{3275912E-9A27-59A8-8E50-DAC398FF86F2}" dt="2026-03-12T02:54:44.177" v="561" actId="1037"/>
          <ac:spMkLst>
            <pc:docMk/>
            <pc:sldMk cId="1101289121" sldId="262"/>
            <ac:spMk id="29" creationId="{7568569D-D99D-8C76-B9B3-45B612D46A60}"/>
          </ac:spMkLst>
        </pc:spChg>
        <pc:spChg chg="mod">
          <ac:chgData name="光吉 隆雄" userId="41a0dd5e-3990-47e1-b77d-677ed0671c7e" providerId="ADAL" clId="{3275912E-9A27-59A8-8E50-DAC398FF86F2}" dt="2026-03-12T02:54:44.177" v="561" actId="1037"/>
          <ac:spMkLst>
            <pc:docMk/>
            <pc:sldMk cId="1101289121" sldId="262"/>
            <ac:spMk id="30" creationId="{8132F8DB-E591-42F2-1718-70DAF71D135D}"/>
          </ac:spMkLst>
        </pc:spChg>
        <pc:spChg chg="mod">
          <ac:chgData name="光吉 隆雄" userId="41a0dd5e-3990-47e1-b77d-677ed0671c7e" providerId="ADAL" clId="{3275912E-9A27-59A8-8E50-DAC398FF86F2}" dt="2026-03-12T02:54:44.177" v="561" actId="1037"/>
          <ac:spMkLst>
            <pc:docMk/>
            <pc:sldMk cId="1101289121" sldId="262"/>
            <ac:spMk id="31" creationId="{089FC816-1948-1DA8-863E-F70D990A45B8}"/>
          </ac:spMkLst>
        </pc:spChg>
        <pc:spChg chg="mod">
          <ac:chgData name="光吉 隆雄" userId="41a0dd5e-3990-47e1-b77d-677ed0671c7e" providerId="ADAL" clId="{3275912E-9A27-59A8-8E50-DAC398FF86F2}" dt="2026-03-12T02:54:44.177" v="561" actId="1037"/>
          <ac:spMkLst>
            <pc:docMk/>
            <pc:sldMk cId="1101289121" sldId="262"/>
            <ac:spMk id="34" creationId="{501C843C-0378-1110-0720-9D58CE0384EA}"/>
          </ac:spMkLst>
        </pc:spChg>
        <pc:spChg chg="mod">
          <ac:chgData name="光吉 隆雄" userId="41a0dd5e-3990-47e1-b77d-677ed0671c7e" providerId="ADAL" clId="{3275912E-9A27-59A8-8E50-DAC398FF86F2}" dt="2026-03-12T02:54:44.177" v="561" actId="1037"/>
          <ac:spMkLst>
            <pc:docMk/>
            <pc:sldMk cId="1101289121" sldId="262"/>
            <ac:spMk id="35" creationId="{53E8966E-7A07-F794-6CAB-74B052A12765}"/>
          </ac:spMkLst>
        </pc:spChg>
        <pc:picChg chg="mod">
          <ac:chgData name="光吉 隆雄" userId="41a0dd5e-3990-47e1-b77d-677ed0671c7e" providerId="ADAL" clId="{3275912E-9A27-59A8-8E50-DAC398FF86F2}" dt="2026-03-12T02:54:43.699" v="559" actId="1037"/>
          <ac:picMkLst>
            <pc:docMk/>
            <pc:sldMk cId="1101289121" sldId="262"/>
            <ac:picMk id="3" creationId="{440F42D0-E517-E585-2DB5-D433D820B4BE}"/>
          </ac:picMkLst>
        </pc:picChg>
        <pc:picChg chg="mod">
          <ac:chgData name="光吉 隆雄" userId="41a0dd5e-3990-47e1-b77d-677ed0671c7e" providerId="ADAL" clId="{3275912E-9A27-59A8-8E50-DAC398FF86F2}" dt="2026-03-12T02:54:44.177" v="561" actId="1037"/>
          <ac:picMkLst>
            <pc:docMk/>
            <pc:sldMk cId="1101289121" sldId="262"/>
            <ac:picMk id="7" creationId="{2D39A89B-4DA4-37CE-0545-FEB11741275E}"/>
          </ac:picMkLst>
        </pc:picChg>
        <pc:picChg chg="mod">
          <ac:chgData name="光吉 隆雄" userId="41a0dd5e-3990-47e1-b77d-677ed0671c7e" providerId="ADAL" clId="{3275912E-9A27-59A8-8E50-DAC398FF86F2}" dt="2026-03-12T02:54:43.931" v="560" actId="1037"/>
          <ac:picMkLst>
            <pc:docMk/>
            <pc:sldMk cId="1101289121" sldId="262"/>
            <ac:picMk id="38" creationId="{36F54B0C-9036-7D57-3A6B-9AA5317F0FB8}"/>
          </ac:picMkLst>
        </pc:picChg>
        <pc:picChg chg="mod">
          <ac:chgData name="光吉 隆雄" userId="41a0dd5e-3990-47e1-b77d-677ed0671c7e" providerId="ADAL" clId="{3275912E-9A27-59A8-8E50-DAC398FF86F2}" dt="2026-03-12T02:54:43.699" v="559" actId="1037"/>
          <ac:picMkLst>
            <pc:docMk/>
            <pc:sldMk cId="1101289121" sldId="262"/>
            <ac:picMk id="44" creationId="{04390342-4176-470E-6C6A-6D3F56E337DC}"/>
          </ac:picMkLst>
        </pc:picChg>
        <pc:picChg chg="mod">
          <ac:chgData name="光吉 隆雄" userId="41a0dd5e-3990-47e1-b77d-677ed0671c7e" providerId="ADAL" clId="{3275912E-9A27-59A8-8E50-DAC398FF86F2}" dt="2026-03-12T02:54:43.931" v="560" actId="1037"/>
          <ac:picMkLst>
            <pc:docMk/>
            <pc:sldMk cId="1101289121" sldId="262"/>
            <ac:picMk id="46" creationId="{B5FEED1F-DDA1-5FFC-8358-27B0189C107F}"/>
          </ac:picMkLst>
        </pc:picChg>
      </pc:sldChg>
      <pc:sldChg chg="addSp delSp modSp mod modClrScheme chgLayout">
        <pc:chgData name="光吉 隆雄" userId="41a0dd5e-3990-47e1-b77d-677ed0671c7e" providerId="ADAL" clId="{3275912E-9A27-59A8-8E50-DAC398FF86F2}" dt="2026-03-12T02:50:36.891" v="501"/>
        <pc:sldMkLst>
          <pc:docMk/>
          <pc:sldMk cId="101216980" sldId="263"/>
        </pc:sldMkLst>
        <pc:spChg chg="add mod ord">
          <ac:chgData name="光吉 隆雄" userId="41a0dd5e-3990-47e1-b77d-677ed0671c7e" providerId="ADAL" clId="{3275912E-9A27-59A8-8E50-DAC398FF86F2}" dt="2026-03-12T02:49:50.157" v="492" actId="27636"/>
          <ac:spMkLst>
            <pc:docMk/>
            <pc:sldMk cId="101216980" sldId="263"/>
            <ac:spMk id="2" creationId="{FA104C86-D8C9-A9F7-8B3A-65BBC2E31CC1}"/>
          </ac:spMkLst>
        </pc:spChg>
        <pc:spChg chg="add mod ord">
          <ac:chgData name="光吉 隆雄" userId="41a0dd5e-3990-47e1-b77d-677ed0671c7e" providerId="ADAL" clId="{3275912E-9A27-59A8-8E50-DAC398FF86F2}" dt="2026-03-12T02:50:36.891" v="501"/>
          <ac:spMkLst>
            <pc:docMk/>
            <pc:sldMk cId="101216980" sldId="263"/>
            <ac:spMk id="5" creationId="{2F66C263-2D08-1C13-EED4-BB96E9A3F84B}"/>
          </ac:spMkLst>
        </pc:spChg>
      </pc:sldChg>
      <pc:sldChg chg="addSp delSp modSp mod modClrScheme chgLayout">
        <pc:chgData name="光吉 隆雄" userId="41a0dd5e-3990-47e1-b77d-677ed0671c7e" providerId="ADAL" clId="{3275912E-9A27-59A8-8E50-DAC398FF86F2}" dt="2026-03-12T02:50:29.629" v="498"/>
        <pc:sldMkLst>
          <pc:docMk/>
          <pc:sldMk cId="1984926347" sldId="264"/>
        </pc:sldMkLst>
        <pc:spChg chg="add mod ord">
          <ac:chgData name="光吉 隆雄" userId="41a0dd5e-3990-47e1-b77d-677ed0671c7e" providerId="ADAL" clId="{3275912E-9A27-59A8-8E50-DAC398FF86F2}" dt="2026-03-12T02:49:50.119" v="487" actId="27636"/>
          <ac:spMkLst>
            <pc:docMk/>
            <pc:sldMk cId="1984926347" sldId="264"/>
            <ac:spMk id="2" creationId="{E653398A-90FE-A150-7073-AC257CF181E4}"/>
          </ac:spMkLst>
        </pc:spChg>
        <pc:spChg chg="add mod ord">
          <ac:chgData name="光吉 隆雄" userId="41a0dd5e-3990-47e1-b77d-677ed0671c7e" providerId="ADAL" clId="{3275912E-9A27-59A8-8E50-DAC398FF86F2}" dt="2026-03-12T02:50:29.629" v="498"/>
          <ac:spMkLst>
            <pc:docMk/>
            <pc:sldMk cId="1984926347" sldId="264"/>
            <ac:spMk id="5" creationId="{66697420-F164-5FA3-F661-2D08A78586ED}"/>
          </ac:spMkLst>
        </pc:spChg>
      </pc:sldChg>
      <pc:sldChg chg="addSp delSp modSp mod modClrScheme chgLayout">
        <pc:chgData name="光吉 隆雄" userId="41a0dd5e-3990-47e1-b77d-677ed0671c7e" providerId="ADAL" clId="{3275912E-9A27-59A8-8E50-DAC398FF86F2}" dt="2026-03-12T02:50:43.624" v="504"/>
        <pc:sldMkLst>
          <pc:docMk/>
          <pc:sldMk cId="1996575054" sldId="265"/>
        </pc:sldMkLst>
        <pc:spChg chg="add mod ord">
          <ac:chgData name="光吉 隆雄" userId="41a0dd5e-3990-47e1-b77d-677ed0671c7e" providerId="ADAL" clId="{3275912E-9A27-59A8-8E50-DAC398FF86F2}" dt="2026-03-12T02:49:50.155" v="491" actId="27636"/>
          <ac:spMkLst>
            <pc:docMk/>
            <pc:sldMk cId="1996575054" sldId="265"/>
            <ac:spMk id="2" creationId="{B7C44680-72EA-79EF-B5A7-48572817ABC6}"/>
          </ac:spMkLst>
        </pc:spChg>
        <pc:spChg chg="add mod ord">
          <ac:chgData name="光吉 隆雄" userId="41a0dd5e-3990-47e1-b77d-677ed0671c7e" providerId="ADAL" clId="{3275912E-9A27-59A8-8E50-DAC398FF86F2}" dt="2026-03-12T02:50:43.624" v="504"/>
          <ac:spMkLst>
            <pc:docMk/>
            <pc:sldMk cId="1996575054" sldId="265"/>
            <ac:spMk id="3" creationId="{6564A013-B3AF-478A-8E1D-F1E4BEC35ACA}"/>
          </ac:spMkLst>
        </pc:spChg>
      </pc:sldChg>
      <pc:sldChg chg="addSp delSp modSp mod modClrScheme chgLayout">
        <pc:chgData name="光吉 隆雄" userId="41a0dd5e-3990-47e1-b77d-677ed0671c7e" providerId="ADAL" clId="{3275912E-9A27-59A8-8E50-DAC398FF86F2}" dt="2026-03-12T03:03:42.575" v="634" actId="1036"/>
        <pc:sldMkLst>
          <pc:docMk/>
          <pc:sldMk cId="1778919208" sldId="266"/>
        </pc:sldMkLst>
        <pc:spChg chg="mod ord">
          <ac:chgData name="光吉 隆雄" userId="41a0dd5e-3990-47e1-b77d-677ed0671c7e" providerId="ADAL" clId="{3275912E-9A27-59A8-8E50-DAC398FF86F2}" dt="2026-03-12T03:01:18.626" v="595" actId="242"/>
          <ac:spMkLst>
            <pc:docMk/>
            <pc:sldMk cId="1778919208" sldId="266"/>
            <ac:spMk id="4" creationId="{E2C023D6-B86E-9720-6A9F-70151B690B75}"/>
          </ac:spMkLst>
        </pc:spChg>
        <pc:spChg chg="mod ord">
          <ac:chgData name="光吉 隆雄" userId="41a0dd5e-3990-47e1-b77d-677ed0671c7e" providerId="ADAL" clId="{3275912E-9A27-59A8-8E50-DAC398FF86F2}" dt="2026-03-12T03:03:42.575" v="634" actId="1036"/>
          <ac:spMkLst>
            <pc:docMk/>
            <pc:sldMk cId="1778919208" sldId="266"/>
            <ac:spMk id="6" creationId="{FCD2D63D-578B-117B-1384-FDB0A922F225}"/>
          </ac:spMkLst>
        </pc:spChg>
        <pc:spChg chg="mod">
          <ac:chgData name="光吉 隆雄" userId="41a0dd5e-3990-47e1-b77d-677ed0671c7e" providerId="ADAL" clId="{3275912E-9A27-59A8-8E50-DAC398FF86F2}" dt="2026-03-12T03:02:51.452" v="621" actId="2711"/>
          <ac:spMkLst>
            <pc:docMk/>
            <pc:sldMk cId="1778919208" sldId="266"/>
            <ac:spMk id="7" creationId="{C7C52997-7CD6-0D2F-D510-D844211F42F2}"/>
          </ac:spMkLst>
        </pc:spChg>
      </pc:sldChg>
      <pc:sldChg chg="addSp delSp modSp mod modClrScheme chgLayout">
        <pc:chgData name="光吉 隆雄" userId="41a0dd5e-3990-47e1-b77d-677ed0671c7e" providerId="ADAL" clId="{3275912E-9A27-59A8-8E50-DAC398FF86F2}" dt="2026-03-12T03:03:46.059" v="642" actId="1036"/>
        <pc:sldMkLst>
          <pc:docMk/>
          <pc:sldMk cId="2850655077" sldId="268"/>
        </pc:sldMkLst>
        <pc:spChg chg="mod ord">
          <ac:chgData name="光吉 隆雄" userId="41a0dd5e-3990-47e1-b77d-677ed0671c7e" providerId="ADAL" clId="{3275912E-9A27-59A8-8E50-DAC398FF86F2}" dt="2026-03-12T03:01:26.186" v="596" actId="242"/>
          <ac:spMkLst>
            <pc:docMk/>
            <pc:sldMk cId="2850655077" sldId="268"/>
            <ac:spMk id="4" creationId="{2D3B635F-45EE-7A63-DB00-BF4E905D5E76}"/>
          </ac:spMkLst>
        </pc:spChg>
        <pc:spChg chg="mod ord">
          <ac:chgData name="光吉 隆雄" userId="41a0dd5e-3990-47e1-b77d-677ed0671c7e" providerId="ADAL" clId="{3275912E-9A27-59A8-8E50-DAC398FF86F2}" dt="2026-03-12T03:03:46.059" v="642" actId="1036"/>
          <ac:spMkLst>
            <pc:docMk/>
            <pc:sldMk cId="2850655077" sldId="268"/>
            <ac:spMk id="6" creationId="{6391904E-C0F6-6E73-7CF2-026F5E233023}"/>
          </ac:spMkLst>
        </pc:spChg>
      </pc:sldChg>
      <pc:sldChg chg="addSp delSp modSp mod modClrScheme chgLayout">
        <pc:chgData name="光吉 隆雄" userId="41a0dd5e-3990-47e1-b77d-677ed0671c7e" providerId="ADAL" clId="{3275912E-9A27-59A8-8E50-DAC398FF86F2}" dt="2026-03-12T03:03:55.801" v="652" actId="1076"/>
        <pc:sldMkLst>
          <pc:docMk/>
          <pc:sldMk cId="2990438495" sldId="269"/>
        </pc:sldMkLst>
        <pc:spChg chg="mod">
          <ac:chgData name="光吉 隆雄" userId="41a0dd5e-3990-47e1-b77d-677ed0671c7e" providerId="ADAL" clId="{3275912E-9A27-59A8-8E50-DAC398FF86F2}" dt="2026-03-12T03:02:35.577" v="620" actId="2711"/>
          <ac:spMkLst>
            <pc:docMk/>
            <pc:sldMk cId="2990438495" sldId="269"/>
            <ac:spMk id="2" creationId="{8599E7A0-160C-37CC-2CE9-FCB2ACCD833E}"/>
          </ac:spMkLst>
        </pc:spChg>
        <pc:spChg chg="mod">
          <ac:chgData name="光吉 隆雄" userId="41a0dd5e-3990-47e1-b77d-677ed0671c7e" providerId="ADAL" clId="{3275912E-9A27-59A8-8E50-DAC398FF86F2}" dt="2026-03-12T03:03:55.801" v="652" actId="1076"/>
          <ac:spMkLst>
            <pc:docMk/>
            <pc:sldMk cId="2990438495" sldId="269"/>
            <ac:spMk id="3" creationId="{A46366EC-5252-15E8-F3B7-A3AD4754EC5E}"/>
          </ac:spMkLst>
        </pc:spChg>
        <pc:spChg chg="mod ord">
          <ac:chgData name="光吉 隆雄" userId="41a0dd5e-3990-47e1-b77d-677ed0671c7e" providerId="ADAL" clId="{3275912E-9A27-59A8-8E50-DAC398FF86F2}" dt="2026-03-12T03:01:30.088" v="597" actId="242"/>
          <ac:spMkLst>
            <pc:docMk/>
            <pc:sldMk cId="2990438495" sldId="269"/>
            <ac:spMk id="4" creationId="{56108C93-BE92-6E41-4BB8-2E275798CCEA}"/>
          </ac:spMkLst>
        </pc:spChg>
        <pc:spChg chg="mod ord">
          <ac:chgData name="光吉 隆雄" userId="41a0dd5e-3990-47e1-b77d-677ed0671c7e" providerId="ADAL" clId="{3275912E-9A27-59A8-8E50-DAC398FF86F2}" dt="2026-03-12T03:03:50.134" v="650" actId="1036"/>
          <ac:spMkLst>
            <pc:docMk/>
            <pc:sldMk cId="2990438495" sldId="269"/>
            <ac:spMk id="6" creationId="{D8D0B3D5-FA72-3E7C-7967-2C3359F94CBB}"/>
          </ac:spMkLst>
        </pc:spChg>
      </pc:sldChg>
      <pc:sldChg chg="addSp delSp modSp mod modClrScheme chgLayout">
        <pc:chgData name="光吉 隆雄" userId="41a0dd5e-3990-47e1-b77d-677ed0671c7e" providerId="ADAL" clId="{3275912E-9A27-59A8-8E50-DAC398FF86F2}" dt="2026-03-12T03:04:56.817" v="654" actId="20577"/>
        <pc:sldMkLst>
          <pc:docMk/>
          <pc:sldMk cId="4211084773" sldId="270"/>
        </pc:sldMkLst>
        <pc:spChg chg="add mod">
          <ac:chgData name="光吉 隆雄" userId="41a0dd5e-3990-47e1-b77d-677ed0671c7e" providerId="ADAL" clId="{3275912E-9A27-59A8-8E50-DAC398FF86F2}" dt="2026-03-11T10:02:04.497" v="338" actId="255"/>
          <ac:spMkLst>
            <pc:docMk/>
            <pc:sldMk cId="4211084773" sldId="270"/>
            <ac:spMk id="4" creationId="{10D8A482-CFFC-4A76-87CF-0AFD081E3520}"/>
          </ac:spMkLst>
        </pc:spChg>
        <pc:spChg chg="add mod">
          <ac:chgData name="光吉 隆雄" userId="41a0dd5e-3990-47e1-b77d-677ed0671c7e" providerId="ADAL" clId="{3275912E-9A27-59A8-8E50-DAC398FF86F2}" dt="2026-03-11T10:02:04.497" v="338" actId="255"/>
          <ac:spMkLst>
            <pc:docMk/>
            <pc:sldMk cId="4211084773" sldId="270"/>
            <ac:spMk id="5" creationId="{0C5A3C9B-E335-5260-D1E9-05BD661782BF}"/>
          </ac:spMkLst>
        </pc:spChg>
        <pc:spChg chg="add mod">
          <ac:chgData name="光吉 隆雄" userId="41a0dd5e-3990-47e1-b77d-677ed0671c7e" providerId="ADAL" clId="{3275912E-9A27-59A8-8E50-DAC398FF86F2}" dt="2026-03-11T10:02:04.497" v="338" actId="255"/>
          <ac:spMkLst>
            <pc:docMk/>
            <pc:sldMk cId="4211084773" sldId="270"/>
            <ac:spMk id="6" creationId="{8B8E155F-12CB-D231-8EDB-8C77CD21CEF8}"/>
          </ac:spMkLst>
        </pc:spChg>
        <pc:spChg chg="add mod">
          <ac:chgData name="光吉 隆雄" userId="41a0dd5e-3990-47e1-b77d-677ed0671c7e" providerId="ADAL" clId="{3275912E-9A27-59A8-8E50-DAC398FF86F2}" dt="2026-03-11T10:00:44.856" v="337" actId="1076"/>
          <ac:spMkLst>
            <pc:docMk/>
            <pc:sldMk cId="4211084773" sldId="270"/>
            <ac:spMk id="26" creationId="{61E66D65-559B-8048-2B02-3B55FFC04736}"/>
          </ac:spMkLst>
        </pc:spChg>
        <pc:spChg chg="add mod">
          <ac:chgData name="光吉 隆雄" userId="41a0dd5e-3990-47e1-b77d-677ed0671c7e" providerId="ADAL" clId="{3275912E-9A27-59A8-8E50-DAC398FF86F2}" dt="2026-03-12T03:04:56.817" v="654" actId="20577"/>
          <ac:spMkLst>
            <pc:docMk/>
            <pc:sldMk cId="4211084773" sldId="270"/>
            <ac:spMk id="27" creationId="{37164F73-98BB-6299-2AF3-FA73B9C37E63}"/>
          </ac:spMkLst>
        </pc:spChg>
        <pc:spChg chg="add mod">
          <ac:chgData name="光吉 隆雄" userId="41a0dd5e-3990-47e1-b77d-677ed0671c7e" providerId="ADAL" clId="{3275912E-9A27-59A8-8E50-DAC398FF86F2}" dt="2026-03-11T10:00:44.856" v="337" actId="1076"/>
          <ac:spMkLst>
            <pc:docMk/>
            <pc:sldMk cId="4211084773" sldId="270"/>
            <ac:spMk id="32" creationId="{645B75D2-4192-66F7-BEEB-A1B6252BC541}"/>
          </ac:spMkLst>
        </pc:spChg>
        <pc:spChg chg="add mod">
          <ac:chgData name="光吉 隆雄" userId="41a0dd5e-3990-47e1-b77d-677ed0671c7e" providerId="ADAL" clId="{3275912E-9A27-59A8-8E50-DAC398FF86F2}" dt="2026-03-11T10:00:44.856" v="337" actId="1076"/>
          <ac:spMkLst>
            <pc:docMk/>
            <pc:sldMk cId="4211084773" sldId="270"/>
            <ac:spMk id="35" creationId="{DD518628-6E8D-3B40-03B5-BBBCB0C44BEE}"/>
          </ac:spMkLst>
        </pc:spChg>
        <pc:spChg chg="add mod">
          <ac:chgData name="光吉 隆雄" userId="41a0dd5e-3990-47e1-b77d-677ed0671c7e" providerId="ADAL" clId="{3275912E-9A27-59A8-8E50-DAC398FF86F2}" dt="2026-03-11T10:00:44.856" v="337" actId="1076"/>
          <ac:spMkLst>
            <pc:docMk/>
            <pc:sldMk cId="4211084773" sldId="270"/>
            <ac:spMk id="38" creationId="{732623D3-BEC2-4809-A44D-0D13802CAFE3}"/>
          </ac:spMkLst>
        </pc:spChg>
        <pc:spChg chg="add mod">
          <ac:chgData name="光吉 隆雄" userId="41a0dd5e-3990-47e1-b77d-677ed0671c7e" providerId="ADAL" clId="{3275912E-9A27-59A8-8E50-DAC398FF86F2}" dt="2026-03-11T10:00:44.856" v="337" actId="1076"/>
          <ac:spMkLst>
            <pc:docMk/>
            <pc:sldMk cId="4211084773" sldId="270"/>
            <ac:spMk id="39" creationId="{031B457E-3569-785F-00B6-5AB06C52E1E5}"/>
          </ac:spMkLst>
        </pc:spChg>
        <pc:spChg chg="add mod">
          <ac:chgData name="光吉 隆雄" userId="41a0dd5e-3990-47e1-b77d-677ed0671c7e" providerId="ADAL" clId="{3275912E-9A27-59A8-8E50-DAC398FF86F2}" dt="2026-03-11T10:00:44.856" v="337" actId="1076"/>
          <ac:spMkLst>
            <pc:docMk/>
            <pc:sldMk cId="4211084773" sldId="270"/>
            <ac:spMk id="41" creationId="{D35B5113-0EF9-68DA-720E-55DBCA137D26}"/>
          </ac:spMkLst>
        </pc:spChg>
        <pc:spChg chg="add mod">
          <ac:chgData name="光吉 隆雄" userId="41a0dd5e-3990-47e1-b77d-677ed0671c7e" providerId="ADAL" clId="{3275912E-9A27-59A8-8E50-DAC398FF86F2}" dt="2026-03-11T10:00:44.856" v="337" actId="1076"/>
          <ac:spMkLst>
            <pc:docMk/>
            <pc:sldMk cId="4211084773" sldId="270"/>
            <ac:spMk id="43" creationId="{2994E1AB-58F1-C1CA-FD33-6481E56BC7BD}"/>
          </ac:spMkLst>
        </pc:spChg>
        <pc:spChg chg="add mod">
          <ac:chgData name="光吉 隆雄" userId="41a0dd5e-3990-47e1-b77d-677ed0671c7e" providerId="ADAL" clId="{3275912E-9A27-59A8-8E50-DAC398FF86F2}" dt="2026-03-11T09:58:39.146" v="287" actId="1038"/>
          <ac:spMkLst>
            <pc:docMk/>
            <pc:sldMk cId="4211084773" sldId="270"/>
            <ac:spMk id="45" creationId="{3B488B02-BA37-2E7C-EDBD-D2836377434B}"/>
          </ac:spMkLst>
        </pc:spChg>
        <pc:spChg chg="add mod">
          <ac:chgData name="光吉 隆雄" userId="41a0dd5e-3990-47e1-b77d-677ed0671c7e" providerId="ADAL" clId="{3275912E-9A27-59A8-8E50-DAC398FF86F2}" dt="2026-03-11T09:59:32.839" v="323" actId="1076"/>
          <ac:spMkLst>
            <pc:docMk/>
            <pc:sldMk cId="4211084773" sldId="270"/>
            <ac:spMk id="49" creationId="{D2F3229B-AFD3-7079-2AFE-793E67A5C137}"/>
          </ac:spMkLst>
        </pc:spChg>
        <pc:spChg chg="add mod">
          <ac:chgData name="光吉 隆雄" userId="41a0dd5e-3990-47e1-b77d-677ed0671c7e" providerId="ADAL" clId="{3275912E-9A27-59A8-8E50-DAC398FF86F2}" dt="2026-03-11T10:12:02.181" v="344" actId="20577"/>
          <ac:spMkLst>
            <pc:docMk/>
            <pc:sldMk cId="4211084773" sldId="270"/>
            <ac:spMk id="51" creationId="{E7535480-5127-4E91-A941-1D6229FDC749}"/>
          </ac:spMkLst>
        </pc:spChg>
        <pc:picChg chg="mod">
          <ac:chgData name="光吉 隆雄" userId="41a0dd5e-3990-47e1-b77d-677ed0671c7e" providerId="ADAL" clId="{3275912E-9A27-59A8-8E50-DAC398FF86F2}" dt="2026-03-11T09:53:23.591" v="64" actId="1076"/>
          <ac:picMkLst>
            <pc:docMk/>
            <pc:sldMk cId="4211084773" sldId="270"/>
            <ac:picMk id="11" creationId="{012DC395-5C32-C188-1C71-5ED9F41EA925}"/>
          </ac:picMkLst>
        </pc:picChg>
        <pc:picChg chg="mod">
          <ac:chgData name="光吉 隆雄" userId="41a0dd5e-3990-47e1-b77d-677ed0671c7e" providerId="ADAL" clId="{3275912E-9A27-59A8-8E50-DAC398FF86F2}" dt="2026-03-11T09:54:58.467" v="111" actId="1076"/>
          <ac:picMkLst>
            <pc:docMk/>
            <pc:sldMk cId="4211084773" sldId="270"/>
            <ac:picMk id="42" creationId="{9E1DBF8E-784F-E451-1C9F-230C3667441B}"/>
          </ac:picMkLst>
        </pc:picChg>
        <pc:picChg chg="mod">
          <ac:chgData name="光吉 隆雄" userId="41a0dd5e-3990-47e1-b77d-677ed0671c7e" providerId="ADAL" clId="{3275912E-9A27-59A8-8E50-DAC398FF86F2}" dt="2026-03-11T09:54:58.467" v="111" actId="1076"/>
          <ac:picMkLst>
            <pc:docMk/>
            <pc:sldMk cId="4211084773" sldId="270"/>
            <ac:picMk id="44" creationId="{66917D92-F09E-F4E7-C313-AC46ABE6AD10}"/>
          </ac:picMkLst>
        </pc:picChg>
        <pc:picChg chg="mod">
          <ac:chgData name="光吉 隆雄" userId="41a0dd5e-3990-47e1-b77d-677ed0671c7e" providerId="ADAL" clId="{3275912E-9A27-59A8-8E50-DAC398FF86F2}" dt="2026-03-11T09:58:39.146" v="287" actId="1038"/>
          <ac:picMkLst>
            <pc:docMk/>
            <pc:sldMk cId="4211084773" sldId="270"/>
            <ac:picMk id="46" creationId="{AC8536AB-A120-CBEB-6EBA-8E544E6BB845}"/>
          </ac:picMkLst>
        </pc:picChg>
        <pc:picChg chg="add mod">
          <ac:chgData name="光吉 隆雄" userId="41a0dd5e-3990-47e1-b77d-677ed0671c7e" providerId="ADAL" clId="{3275912E-9A27-59A8-8E50-DAC398FF86F2}" dt="2026-03-11T09:59:15.224" v="299" actId="1076"/>
          <ac:picMkLst>
            <pc:docMk/>
            <pc:sldMk cId="4211084773" sldId="270"/>
            <ac:picMk id="47" creationId="{FCD9D7E9-3641-55C4-F8CC-FD2688CB6E3D}"/>
          </ac:picMkLst>
        </pc:picChg>
        <pc:picChg chg="mod">
          <ac:chgData name="光吉 隆雄" userId="41a0dd5e-3990-47e1-b77d-677ed0671c7e" providerId="ADAL" clId="{3275912E-9A27-59A8-8E50-DAC398FF86F2}" dt="2026-03-11T09:54:58.467" v="111" actId="1076"/>
          <ac:picMkLst>
            <pc:docMk/>
            <pc:sldMk cId="4211084773" sldId="270"/>
            <ac:picMk id="48" creationId="{37926F3D-C0E6-2892-78EE-544DCB08FAF3}"/>
          </ac:picMkLst>
        </pc:picChg>
        <pc:picChg chg="mod">
          <ac:chgData name="光吉 隆雄" userId="41a0dd5e-3990-47e1-b77d-677ed0671c7e" providerId="ADAL" clId="{3275912E-9A27-59A8-8E50-DAC398FF86F2}" dt="2026-03-11T09:54:58.467" v="111" actId="1076"/>
          <ac:picMkLst>
            <pc:docMk/>
            <pc:sldMk cId="4211084773" sldId="270"/>
            <ac:picMk id="50" creationId="{BF9E7D39-F547-630D-CE04-67FD8A8558BD}"/>
          </ac:picMkLst>
        </pc:picChg>
        <pc:picChg chg="mod">
          <ac:chgData name="光吉 隆雄" userId="41a0dd5e-3990-47e1-b77d-677ed0671c7e" providerId="ADAL" clId="{3275912E-9A27-59A8-8E50-DAC398FF86F2}" dt="2026-03-11T09:53:23.591" v="64" actId="1076"/>
          <ac:picMkLst>
            <pc:docMk/>
            <pc:sldMk cId="4211084773" sldId="270"/>
            <ac:picMk id="52" creationId="{6DB88101-5216-943C-9210-CAD3B51E1351}"/>
          </ac:picMkLst>
        </pc:picChg>
        <pc:picChg chg="mod">
          <ac:chgData name="光吉 隆雄" userId="41a0dd5e-3990-47e1-b77d-677ed0671c7e" providerId="ADAL" clId="{3275912E-9A27-59A8-8E50-DAC398FF86F2}" dt="2026-03-11T09:56:05.701" v="147" actId="1076"/>
          <ac:picMkLst>
            <pc:docMk/>
            <pc:sldMk cId="4211084773" sldId="270"/>
            <ac:picMk id="54" creationId="{915E4F6D-4D58-609D-9734-4D5FCF641B5C}"/>
          </ac:picMkLst>
        </pc:picChg>
        <pc:picChg chg="mod">
          <ac:chgData name="光吉 隆雄" userId="41a0dd5e-3990-47e1-b77d-677ed0671c7e" providerId="ADAL" clId="{3275912E-9A27-59A8-8E50-DAC398FF86F2}" dt="2026-03-11T09:54:58.467" v="111" actId="1076"/>
          <ac:picMkLst>
            <pc:docMk/>
            <pc:sldMk cId="4211084773" sldId="270"/>
            <ac:picMk id="55" creationId="{D7733568-D9B0-A2C8-1498-2F4E26127429}"/>
          </ac:picMkLst>
        </pc:picChg>
        <pc:cxnChg chg="mod">
          <ac:chgData name="光吉 隆雄" userId="41a0dd5e-3990-47e1-b77d-677ed0671c7e" providerId="ADAL" clId="{3275912E-9A27-59A8-8E50-DAC398FF86F2}" dt="2026-03-12T03:04:37.097" v="653" actId="13822"/>
          <ac:cxnSpMkLst>
            <pc:docMk/>
            <pc:sldMk cId="4211084773" sldId="270"/>
            <ac:cxnSpMk id="56" creationId="{8186B9F4-07A2-F006-52EE-1836CA52D025}"/>
          </ac:cxnSpMkLst>
        </pc:cxnChg>
        <pc:cxnChg chg="mod">
          <ac:chgData name="光吉 隆雄" userId="41a0dd5e-3990-47e1-b77d-677ed0671c7e" providerId="ADAL" clId="{3275912E-9A27-59A8-8E50-DAC398FF86F2}" dt="2026-03-12T03:04:37.097" v="653" actId="13822"/>
          <ac:cxnSpMkLst>
            <pc:docMk/>
            <pc:sldMk cId="4211084773" sldId="270"/>
            <ac:cxnSpMk id="57" creationId="{E1AFF173-DB36-899D-B150-5B97E745E00E}"/>
          </ac:cxnSpMkLst>
        </pc:cxnChg>
        <pc:cxnChg chg="mod">
          <ac:chgData name="光吉 隆雄" userId="41a0dd5e-3990-47e1-b77d-677ed0671c7e" providerId="ADAL" clId="{3275912E-9A27-59A8-8E50-DAC398FF86F2}" dt="2026-03-12T03:04:37.097" v="653" actId="13822"/>
          <ac:cxnSpMkLst>
            <pc:docMk/>
            <pc:sldMk cId="4211084773" sldId="270"/>
            <ac:cxnSpMk id="58" creationId="{2C44C2D8-657A-CC53-2699-C1923B5B190A}"/>
          </ac:cxnSpMkLst>
        </pc:cxnChg>
        <pc:cxnChg chg="mod">
          <ac:chgData name="光吉 隆雄" userId="41a0dd5e-3990-47e1-b77d-677ed0671c7e" providerId="ADAL" clId="{3275912E-9A27-59A8-8E50-DAC398FF86F2}" dt="2026-03-12T03:04:37.097" v="653" actId="13822"/>
          <ac:cxnSpMkLst>
            <pc:docMk/>
            <pc:sldMk cId="4211084773" sldId="270"/>
            <ac:cxnSpMk id="59" creationId="{C7ABBDDD-9B6D-6CD4-9186-9CAD28FFE275}"/>
          </ac:cxnSpMkLst>
        </pc:cxnChg>
        <pc:cxnChg chg="mod">
          <ac:chgData name="光吉 隆雄" userId="41a0dd5e-3990-47e1-b77d-677ed0671c7e" providerId="ADAL" clId="{3275912E-9A27-59A8-8E50-DAC398FF86F2}" dt="2026-03-12T03:04:37.097" v="653" actId="13822"/>
          <ac:cxnSpMkLst>
            <pc:docMk/>
            <pc:sldMk cId="4211084773" sldId="270"/>
            <ac:cxnSpMk id="60" creationId="{6E91554D-FF3D-A3E5-2514-F811312DCC97}"/>
          </ac:cxnSpMkLst>
        </pc:cxnChg>
        <pc:cxnChg chg="mod">
          <ac:chgData name="光吉 隆雄" userId="41a0dd5e-3990-47e1-b77d-677ed0671c7e" providerId="ADAL" clId="{3275912E-9A27-59A8-8E50-DAC398FF86F2}" dt="2026-03-12T03:04:37.097" v="653" actId="13822"/>
          <ac:cxnSpMkLst>
            <pc:docMk/>
            <pc:sldMk cId="4211084773" sldId="270"/>
            <ac:cxnSpMk id="61" creationId="{CD1082D7-472B-D7BB-F5CA-BDEA6A97DB43}"/>
          </ac:cxnSpMkLst>
        </pc:cxnChg>
        <pc:cxnChg chg="mod">
          <ac:chgData name="光吉 隆雄" userId="41a0dd5e-3990-47e1-b77d-677ed0671c7e" providerId="ADAL" clId="{3275912E-9A27-59A8-8E50-DAC398FF86F2}" dt="2026-03-12T03:04:37.097" v="653" actId="13822"/>
          <ac:cxnSpMkLst>
            <pc:docMk/>
            <pc:sldMk cId="4211084773" sldId="270"/>
            <ac:cxnSpMk id="62" creationId="{2857A453-8547-B823-8B3B-09D303C41577}"/>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15A58F3-60C6-E95D-1261-8B5CB5FC45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71CC6B3-45E3-AA0A-1439-BB05EC70A44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985262-E240-024D-A5AC-82BC05678CCD}" type="datetimeFigureOut">
              <a:rPr kumimoji="1" lang="ja-JP" altLang="en-US" smtClean="0"/>
              <a:t>2026/4/2</a:t>
            </a:fld>
            <a:endParaRPr kumimoji="1" lang="ja-JP" altLang="en-US"/>
          </a:p>
        </p:txBody>
      </p:sp>
      <p:sp>
        <p:nvSpPr>
          <p:cNvPr id="4" name="フッター プレースホルダー 3">
            <a:extLst>
              <a:ext uri="{FF2B5EF4-FFF2-40B4-BE49-F238E27FC236}">
                <a16:creationId xmlns:a16="http://schemas.microsoft.com/office/drawing/2014/main" id="{88344FA6-8D3E-8A07-CC7B-DE26D33CB4B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50926953-F97F-9A23-9FD3-2EB22FA795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BB8FA1-E5D0-C54C-B8AE-B1852C5A453E}" type="slidenum">
              <a:rPr kumimoji="1" lang="ja-JP" altLang="en-US" smtClean="0"/>
              <a:t>‹#›</a:t>
            </a:fld>
            <a:endParaRPr kumimoji="1" lang="ja-JP" altLang="en-US"/>
          </a:p>
        </p:txBody>
      </p:sp>
    </p:spTree>
    <p:extLst>
      <p:ext uri="{BB962C8B-B14F-4D97-AF65-F5344CB8AC3E}">
        <p14:creationId xmlns:p14="http://schemas.microsoft.com/office/powerpoint/2010/main" val="3425643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9FD7BF-DA43-0A45-9808-241D97AE751A}" type="datetimeFigureOut">
              <a:rPr kumimoji="1" lang="ja-JP" altLang="en-US" smtClean="0"/>
              <a:t>2026/4/2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3AD210-4C5A-644F-9E21-3EAF9DB1031F}" type="slidenum">
              <a:rPr kumimoji="1" lang="ja-JP" altLang="en-US" smtClean="0"/>
              <a:t>‹#›</a:t>
            </a:fld>
            <a:endParaRPr kumimoji="1" lang="ja-JP" altLang="en-US"/>
          </a:p>
        </p:txBody>
      </p:sp>
    </p:spTree>
    <p:extLst>
      <p:ext uri="{BB962C8B-B14F-4D97-AF65-F5344CB8AC3E}">
        <p14:creationId xmlns:p14="http://schemas.microsoft.com/office/powerpoint/2010/main" val="133371656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tx1"/>
                </a:solidFill>
                <a:latin typeface="Haru TP M" panose="020B0600050000000000" pitchFamily="34" charset="-128"/>
                <a:ea typeface="Haru TP M" panose="020B0600050000000000" pitchFamily="34" charset="-128"/>
              </a:defRPr>
            </a:lvl1pPr>
          </a:lstStyle>
          <a:p>
            <a:r>
              <a:rPr lang="ja-JP" altLang="en-US"/>
              <a:t>マスター タイトルの書式設定</a:t>
            </a:r>
            <a:endParaRPr lang="en-US"/>
          </a:p>
        </p:txBody>
      </p:sp>
      <p:pic>
        <p:nvPicPr>
          <p:cNvPr id="11" name="図 10">
            <a:extLst>
              <a:ext uri="{FF2B5EF4-FFF2-40B4-BE49-F238E27FC236}">
                <a16:creationId xmlns:a16="http://schemas.microsoft.com/office/drawing/2014/main" id="{B81B0DBB-64DB-49AB-A64F-CD8EDA8CFE91}"/>
              </a:ext>
            </a:extLst>
          </p:cNvPr>
          <p:cNvPicPr>
            <a:picLocks noChangeAspect="1"/>
          </p:cNvPicPr>
          <p:nvPr userDrawn="1"/>
        </p:nvPicPr>
        <p:blipFill>
          <a:blip r:embed="rId2"/>
          <a:stretch>
            <a:fillRect/>
          </a:stretch>
        </p:blipFill>
        <p:spPr>
          <a:xfrm>
            <a:off x="5061789" y="5731259"/>
            <a:ext cx="2068420" cy="361950"/>
          </a:xfrm>
          <a:prstGeom prst="rect">
            <a:avLst/>
          </a:prstGeom>
        </p:spPr>
      </p:pic>
      <p:sp>
        <p:nvSpPr>
          <p:cNvPr id="12" name="テキスト ボックス 11">
            <a:extLst>
              <a:ext uri="{FF2B5EF4-FFF2-40B4-BE49-F238E27FC236}">
                <a16:creationId xmlns:a16="http://schemas.microsoft.com/office/drawing/2014/main" id="{6EC7629F-38E2-4BBB-9E40-7AEF8029D47E}"/>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2"/>
                </a:solidFill>
                <a:latin typeface="Haru TP R" panose="020B0500040000000000" pitchFamily="34" charset="-128"/>
                <a:ea typeface="Haru TP R" panose="020B0500040000000000" pitchFamily="34" charset="-128"/>
              </a:rPr>
              <a:t>© SAKURA internet Inc.</a:t>
            </a:r>
            <a:endParaRPr lang="ja-JP" altLang="en-US" sz="750">
              <a:solidFill>
                <a:schemeClr val="bg2"/>
              </a:solidFill>
              <a:latin typeface="Haru TP R" panose="020B0500040000000000" pitchFamily="34" charset="-128"/>
              <a:ea typeface="Haru TP R" panose="020B0500040000000000" pitchFamily="34" charset="-128"/>
            </a:endParaRPr>
          </a:p>
        </p:txBody>
      </p:sp>
      <p:sp>
        <p:nvSpPr>
          <p:cNvPr id="7" name="字幕 2">
            <a:extLst>
              <a:ext uri="{FF2B5EF4-FFF2-40B4-BE49-F238E27FC236}">
                <a16:creationId xmlns:a16="http://schemas.microsoft.com/office/drawing/2014/main" id="{0AA0F90E-F4A4-5743-911E-2FD5F6BA48E9}"/>
              </a:ext>
            </a:extLst>
          </p:cNvPr>
          <p:cNvSpPr>
            <a:spLocks noGrp="1"/>
          </p:cNvSpPr>
          <p:nvPr>
            <p:ph type="subTitle" idx="1"/>
          </p:nvPr>
        </p:nvSpPr>
        <p:spPr>
          <a:xfrm>
            <a:off x="604877" y="3693467"/>
            <a:ext cx="10982246" cy="1655654"/>
          </a:xfrm>
        </p:spPr>
        <p:txBody>
          <a:bodyPr anchor="t" anchorCtr="1">
            <a:normAutofit/>
          </a:bodyPr>
          <a:lstStyle>
            <a:lvl1pPr marL="0" indent="0">
              <a:buNone/>
              <a:defRPr>
                <a:solidFill>
                  <a:schemeClr val="tx1"/>
                </a:solidFill>
                <a:latin typeface="+mn-ea"/>
                <a:ea typeface="+mn-ea"/>
              </a:defRPr>
            </a:lvl1pPr>
          </a:lstStyle>
          <a:p>
            <a:r>
              <a:rPr lang="ja-JP" altLang="en-US" sz="2000">
                <a:solidFill>
                  <a:srgbClr val="7E7E86"/>
                </a:solidFill>
                <a:ea typeface="Haru TP R" panose="020B0500040000000000" pitchFamily="34" charset="-128"/>
              </a:rPr>
              <a:t>マスター サブタイトルの書式設定</a:t>
            </a:r>
            <a:endParaRPr lang="ja-JP" altLang="en-US" sz="2000">
              <a:solidFill>
                <a:srgbClr val="7E7E86"/>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73488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3688860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4222608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31035053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27492346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523458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0067E9A2-3096-7642-8912-B0F8CBD79489}"/>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4186601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954039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1442627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8327229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3980451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7" name="テキスト プレースホルダー 4">
            <a:extLst>
              <a:ext uri="{FF2B5EF4-FFF2-40B4-BE49-F238E27FC236}">
                <a16:creationId xmlns:a16="http://schemas.microsoft.com/office/drawing/2014/main" id="{7D7754F4-074B-534F-82F6-D92F50249538}"/>
              </a:ext>
            </a:extLst>
          </p:cNvPr>
          <p:cNvSpPr>
            <a:spLocks noGrp="1"/>
          </p:cNvSpPr>
          <p:nvPr>
            <p:ph type="body" idx="1"/>
          </p:nvPr>
        </p:nvSpPr>
        <p:spPr>
          <a:xfrm>
            <a:off x="604877" y="3135567"/>
            <a:ext cx="10982246" cy="2958052"/>
          </a:xfrm>
        </p:spPr>
        <p:txBody>
          <a:bodyPr>
            <a:noAutofit/>
          </a:bodyPr>
          <a:lstStyle>
            <a:lvl1pPr marL="0" indent="0">
              <a:buNone/>
              <a:defRPr>
                <a:solidFill>
                  <a:schemeClr val="tx1"/>
                </a:solidFill>
                <a:latin typeface="+mj-ea"/>
                <a:ea typeface="+mj-ea"/>
              </a:defRPr>
            </a:lvl1pPr>
          </a:lstStyle>
          <a:p>
            <a:pPr lvl="0"/>
            <a:r>
              <a:rPr kumimoji="1" lang="ja-JP" altLang="en-US" sz="3750" b="1">
                <a:solidFill>
                  <a:srgbClr val="7E7E86"/>
                </a:solidFill>
                <a:ea typeface="Haru TP B" panose="020B0500040000000000" pitchFamily="34" charset="-128"/>
              </a:rPr>
              <a:t>マスター テキストの書式設定</a:t>
            </a:r>
          </a:p>
        </p:txBody>
      </p:sp>
      <p:sp>
        <p:nvSpPr>
          <p:cNvPr id="4" name="タイトル 3">
            <a:extLst>
              <a:ext uri="{FF2B5EF4-FFF2-40B4-BE49-F238E27FC236}">
                <a16:creationId xmlns:a16="http://schemas.microsoft.com/office/drawing/2014/main" id="{FBDE8028-7CDB-8140-BA74-AF2C01D7E506}"/>
              </a:ext>
            </a:extLst>
          </p:cNvPr>
          <p:cNvSpPr>
            <a:spLocks noGrp="1"/>
          </p:cNvSpPr>
          <p:nvPr>
            <p:ph type="title"/>
          </p:nvPr>
        </p:nvSpPr>
        <p:spPr>
          <a:xfrm>
            <a:off x="604877" y="764382"/>
            <a:ext cx="10982246" cy="2024539"/>
          </a:xfrm>
        </p:spPr>
        <p:txBody>
          <a:bodyPr anchor="b" anchorCtr="0">
            <a:normAutofit/>
          </a:bodyPr>
          <a:lstStyle>
            <a:lvl1pPr>
              <a:defRPr sz="6000">
                <a:solidFill>
                  <a:schemeClr val="tx1"/>
                </a:solidFill>
                <a:latin typeface="+mn-ea"/>
                <a:ea typeface="+mn-ea"/>
              </a:defRPr>
            </a:lvl1pPr>
          </a:lstStyle>
          <a:p>
            <a:r>
              <a:rPr kumimoji="1" lang="ja-JP" altLang="en-US">
                <a:solidFill>
                  <a:srgbClr val="7E7E86"/>
                </a:solidFill>
                <a:ea typeface="Haru TP R" panose="020B0500040000000000" pitchFamily="34" charset="-128"/>
              </a:rPr>
              <a:t>マスター タイトルの書式設定</a:t>
            </a:r>
            <a:endParaRPr kumimoji="1" lang="ja-JP" altLang="en-US">
              <a:solidFill>
                <a:srgbClr val="7E7E86"/>
              </a:solidFill>
              <a:latin typeface="Haru TP R" panose="020B0500040000000000" pitchFamily="34" charset="-128"/>
              <a:ea typeface="Haru TP R" panose="020B0500040000000000" pitchFamily="34" charset="-128"/>
            </a:endParaRPr>
          </a:p>
        </p:txBody>
      </p:sp>
      <p:sp>
        <p:nvSpPr>
          <p:cNvPr id="6" name="テキスト ボックス 5">
            <a:extLst>
              <a:ext uri="{FF2B5EF4-FFF2-40B4-BE49-F238E27FC236}">
                <a16:creationId xmlns:a16="http://schemas.microsoft.com/office/drawing/2014/main" id="{D8DF13AF-30BD-472C-BC86-6D5A8A4E4526}"/>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2"/>
                </a:solidFill>
                <a:latin typeface="Haru TP R" panose="020B0500040000000000" pitchFamily="34" charset="-128"/>
                <a:ea typeface="Haru TP R" panose="020B0500040000000000" pitchFamily="34" charset="-128"/>
              </a:rPr>
              <a:t>© SAKURA internet Inc.</a:t>
            </a:r>
            <a:endParaRPr lang="ja-JP" altLang="en-US" sz="750">
              <a:solidFill>
                <a:schemeClr val="bg2"/>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7629013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158472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4135251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B6FB01B1-C9FB-3240-B136-6480DF20B61F}"/>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6211864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2016031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21210506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258149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34925909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27435222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5095172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B494A42D-0EBE-5D42-9BC8-1C78FE322673}"/>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271880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とコンテンツ（小）">
    <p:spTree>
      <p:nvGrpSpPr>
        <p:cNvPr id="1" name=""/>
        <p:cNvGrpSpPr/>
        <p:nvPr/>
      </p:nvGrpSpPr>
      <p:grpSpPr>
        <a:xfrm>
          <a:off x="0" y="0"/>
          <a:ext cx="0" cy="0"/>
          <a:chOff x="0" y="0"/>
          <a:chExt cx="0" cy="0"/>
        </a:xfrm>
      </p:grpSpPr>
      <p:sp>
        <p:nvSpPr>
          <p:cNvPr id="9" name="テキスト プレースホルダー 4">
            <a:extLst>
              <a:ext uri="{FF2B5EF4-FFF2-40B4-BE49-F238E27FC236}">
                <a16:creationId xmlns:a16="http://schemas.microsoft.com/office/drawing/2014/main" id="{8AA560FC-963E-274B-8463-4497BADEB6D6}"/>
              </a:ext>
            </a:extLst>
          </p:cNvPr>
          <p:cNvSpPr>
            <a:spLocks noGrp="1"/>
          </p:cNvSpPr>
          <p:nvPr>
            <p:ph type="body" idx="1"/>
          </p:nvPr>
        </p:nvSpPr>
        <p:spPr>
          <a:xfrm>
            <a:off x="604877" y="2514600"/>
            <a:ext cx="10982246" cy="3579019"/>
          </a:xfrm>
        </p:spPr>
        <p:txBody>
          <a:bodyPr anchor="t" anchorCtr="0">
            <a:noAutofit/>
          </a:bodyPr>
          <a:lstStyle>
            <a:lvl1pPr marL="0" indent="0">
              <a:buNone/>
              <a:defRPr b="0">
                <a:solidFill>
                  <a:schemeClr val="tx1"/>
                </a:solidFill>
                <a:latin typeface="+mj-ea"/>
                <a:ea typeface="+mj-ea"/>
              </a:defRPr>
            </a:lvl1pPr>
          </a:lstStyle>
          <a:p>
            <a:pPr lvl="0"/>
            <a:r>
              <a:rPr kumimoji="1" lang="ja-JP" altLang="en-US" sz="3000" b="1">
                <a:solidFill>
                  <a:srgbClr val="7E7E86"/>
                </a:solidFill>
                <a:ea typeface="Haru TP B" panose="020B0500040000000000" pitchFamily="34" charset="-128"/>
              </a:rPr>
              <a:t>マスター テキストの書式設定</a:t>
            </a:r>
          </a:p>
        </p:txBody>
      </p:sp>
      <p:sp>
        <p:nvSpPr>
          <p:cNvPr id="6" name="タイトル 5">
            <a:extLst>
              <a:ext uri="{FF2B5EF4-FFF2-40B4-BE49-F238E27FC236}">
                <a16:creationId xmlns:a16="http://schemas.microsoft.com/office/drawing/2014/main" id="{3F6BF6B9-6F1F-483B-B7E9-45CC79808DC4}"/>
              </a:ext>
            </a:extLst>
          </p:cNvPr>
          <p:cNvSpPr>
            <a:spLocks noGrp="1"/>
          </p:cNvSpPr>
          <p:nvPr>
            <p:ph type="title"/>
          </p:nvPr>
        </p:nvSpPr>
        <p:spPr>
          <a:xfrm>
            <a:off x="604877" y="692943"/>
            <a:ext cx="10978684" cy="1547813"/>
          </a:xfrm>
        </p:spPr>
        <p:txBody>
          <a:bodyPr anchor="b" anchorCtr="0"/>
          <a:lstStyle>
            <a:lvl1pPr>
              <a:defRPr>
                <a:solidFill>
                  <a:schemeClr val="tx1"/>
                </a:solidFill>
                <a:latin typeface="+mn-ea"/>
                <a:ea typeface="+mn-ea"/>
              </a:defRPr>
            </a:lvl1pPr>
          </a:lstStyle>
          <a:p>
            <a:r>
              <a:rPr kumimoji="1" lang="ja-JP" altLang="en-US"/>
              <a:t>マスター タイトルの書式設定</a:t>
            </a:r>
          </a:p>
        </p:txBody>
      </p:sp>
      <p:sp>
        <p:nvSpPr>
          <p:cNvPr id="8" name="テキスト ボックス 7">
            <a:extLst>
              <a:ext uri="{FF2B5EF4-FFF2-40B4-BE49-F238E27FC236}">
                <a16:creationId xmlns:a16="http://schemas.microsoft.com/office/drawing/2014/main" id="{A1421F14-6942-47BE-B5D9-E7959C3AA45F}"/>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2"/>
                </a:solidFill>
                <a:latin typeface="Haru TP R" panose="020B0500040000000000" pitchFamily="34" charset="-128"/>
                <a:ea typeface="Haru TP R" panose="020B0500040000000000" pitchFamily="34" charset="-128"/>
              </a:rPr>
              <a:t>© SAKURA internet Inc.</a:t>
            </a:r>
            <a:endParaRPr lang="ja-JP" altLang="en-US" sz="750">
              <a:solidFill>
                <a:schemeClr val="bg2"/>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996022814"/>
      </p:ext>
    </p:extLst>
  </p:cSld>
  <p:clrMapOvr>
    <a:masterClrMapping/>
  </p:clrMapOvr>
  <p:extLst>
    <p:ext uri="{DCECCB84-F9BA-43D5-87BE-67443E8EF086}">
      <p15:sldGuideLst xmlns:p15="http://schemas.microsoft.com/office/powerpoint/2012/main">
        <p15:guide id="1" orient="horz" pos="873">
          <p15:clr>
            <a:srgbClr val="FBAE40"/>
          </p15:clr>
        </p15:guide>
        <p15:guide id="2" pos="2327">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24905712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solidFill>
                  <a:schemeClr val="tx2"/>
                </a:solidFill>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tx2"/>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6" name="図 5">
            <a:extLst>
              <a:ext uri="{FF2B5EF4-FFF2-40B4-BE49-F238E27FC236}">
                <a16:creationId xmlns:a16="http://schemas.microsoft.com/office/drawing/2014/main" id="{9AFCFB8C-9EB6-4CD0-B1F5-ECFA40EC1168}"/>
              </a:ext>
            </a:extLst>
          </p:cNvPr>
          <p:cNvPicPr>
            <a:picLocks noChangeAspect="1"/>
          </p:cNvPicPr>
          <p:nvPr userDrawn="1"/>
        </p:nvPicPr>
        <p:blipFill>
          <a:blip r:embed="rId2"/>
          <a:stretch>
            <a:fillRect/>
          </a:stretch>
        </p:blipFill>
        <p:spPr>
          <a:xfrm>
            <a:off x="5103671" y="5725284"/>
            <a:ext cx="2023174" cy="361950"/>
          </a:xfrm>
          <a:prstGeom prst="rect">
            <a:avLst/>
          </a:prstGeom>
        </p:spPr>
      </p:pic>
    </p:spTree>
    <p:extLst>
      <p:ext uri="{BB962C8B-B14F-4D97-AF65-F5344CB8AC3E}">
        <p14:creationId xmlns:p14="http://schemas.microsoft.com/office/powerpoint/2010/main" val="3278316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tx2"/>
                </a:solidFill>
                <a:latin typeface="Haru TP M" panose="020B0600050000000000" pitchFamily="34" charset="-128"/>
                <a:ea typeface="Haru TP M" panose="020B0600050000000000" pitchFamily="34" charset="-128"/>
              </a:defRPr>
            </a:lvl1pPr>
          </a:lstStyle>
          <a:p>
            <a:endParaRPr lang="en-US"/>
          </a:p>
        </p:txBody>
      </p:sp>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solidFill>
                  <a:schemeClr val="tx2"/>
                </a:solidFill>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pic>
        <p:nvPicPr>
          <p:cNvPr id="6" name="図 5">
            <a:extLst>
              <a:ext uri="{FF2B5EF4-FFF2-40B4-BE49-F238E27FC236}">
                <a16:creationId xmlns:a16="http://schemas.microsoft.com/office/drawing/2014/main" id="{5475DD1E-4927-4D1F-96D6-19BC4A0AFD4E}"/>
              </a:ext>
            </a:extLst>
          </p:cNvPr>
          <p:cNvPicPr>
            <a:picLocks noChangeAspect="1"/>
          </p:cNvPicPr>
          <p:nvPr userDrawn="1"/>
        </p:nvPicPr>
        <p:blipFill>
          <a:blip r:embed="rId2"/>
          <a:stretch>
            <a:fillRect/>
          </a:stretch>
        </p:blipFill>
        <p:spPr>
          <a:xfrm>
            <a:off x="5103671" y="5725284"/>
            <a:ext cx="2023174" cy="361950"/>
          </a:xfrm>
          <a:prstGeom prst="rect">
            <a:avLst/>
          </a:prstGeom>
        </p:spPr>
      </p:pic>
    </p:spTree>
    <p:extLst>
      <p:ext uri="{BB962C8B-B14F-4D97-AF65-F5344CB8AC3E}">
        <p14:creationId xmlns:p14="http://schemas.microsoft.com/office/powerpoint/2010/main" val="23620814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solidFill>
                  <a:schemeClr val="tx2"/>
                </a:solidFill>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22891236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solidFill>
                  <a:schemeClr val="tx2"/>
                </a:solidFill>
              </a:defRPr>
            </a:lvl1pPr>
          </a:lstStyle>
          <a:p>
            <a:pPr lvl="0"/>
            <a:endParaRPr kumimoji="1" lang="ja-JP" altLang="en-US"/>
          </a:p>
        </p:txBody>
      </p:sp>
    </p:spTree>
    <p:extLst>
      <p:ext uri="{BB962C8B-B14F-4D97-AF65-F5344CB8AC3E}">
        <p14:creationId xmlns:p14="http://schemas.microsoft.com/office/powerpoint/2010/main" val="30913501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solidFill>
                  <a:schemeClr val="tx2"/>
                </a:solidFill>
              </a:defRPr>
            </a:lvl1pPr>
          </a:lstStyle>
          <a:p>
            <a:pPr lvl="0"/>
            <a:endParaRPr kumimoji="1" lang="ja-JP" altLang="en-US"/>
          </a:p>
        </p:txBody>
      </p:sp>
    </p:spTree>
    <p:extLst>
      <p:ext uri="{BB962C8B-B14F-4D97-AF65-F5344CB8AC3E}">
        <p14:creationId xmlns:p14="http://schemas.microsoft.com/office/powerpoint/2010/main" val="15630684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103671" y="5725284"/>
            <a:ext cx="2023174" cy="361950"/>
          </a:xfrm>
          <a:prstGeom prst="rect">
            <a:avLst/>
          </a:prstGeom>
        </p:spPr>
      </p:pic>
      <p:sp>
        <p:nvSpPr>
          <p:cNvPr id="5" name="テキスト プレースホルダー 2">
            <a:extLst>
              <a:ext uri="{FF2B5EF4-FFF2-40B4-BE49-F238E27FC236}">
                <a16:creationId xmlns:a16="http://schemas.microsoft.com/office/drawing/2014/main" id="{F7519840-3B5C-E044-AF33-EF289A7B379A}"/>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solidFill>
                  <a:schemeClr val="tx2"/>
                </a:solidFill>
              </a:defRPr>
            </a:lvl1pPr>
          </a:lstStyle>
          <a:p>
            <a:pPr lvl="0"/>
            <a:endParaRPr kumimoji="1" lang="ja-JP" altLang="en-US"/>
          </a:p>
        </p:txBody>
      </p:sp>
    </p:spTree>
    <p:extLst>
      <p:ext uri="{BB962C8B-B14F-4D97-AF65-F5344CB8AC3E}">
        <p14:creationId xmlns:p14="http://schemas.microsoft.com/office/powerpoint/2010/main" val="20617354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solidFill>
                  <a:schemeClr val="tx2"/>
                </a:solidFill>
              </a:defRPr>
            </a:lvl1pPr>
          </a:lstStyle>
          <a:p>
            <a:pPr lvl="0"/>
            <a:endParaRPr kumimoji="1" lang="ja-JP" altLang="en-US"/>
          </a:p>
        </p:txBody>
      </p:sp>
    </p:spTree>
    <p:extLst>
      <p:ext uri="{BB962C8B-B14F-4D97-AF65-F5344CB8AC3E}">
        <p14:creationId xmlns:p14="http://schemas.microsoft.com/office/powerpoint/2010/main" val="16098533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5879771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1099068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カラム">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AD306F-D01E-484F-A01D-5BE66C3B06FA}"/>
              </a:ext>
            </a:extLst>
          </p:cNvPr>
          <p:cNvSpPr>
            <a:spLocks noGrp="1"/>
          </p:cNvSpPr>
          <p:nvPr>
            <p:ph type="title" hasCustomPrompt="1"/>
          </p:nvPr>
        </p:nvSpPr>
        <p:spPr>
          <a:xfrm>
            <a:off x="6325417" y="1071348"/>
            <a:ext cx="5257745" cy="764428"/>
          </a:xfrm>
        </p:spPr>
        <p:txBody>
          <a:bodyPr anchor="t"/>
          <a:lstStyle>
            <a:lvl1pPr>
              <a:defRPr>
                <a:solidFill>
                  <a:schemeClr val="tx1"/>
                </a:solidFill>
              </a:defRPr>
            </a:lvl1pPr>
          </a:lstStyle>
          <a:p>
            <a:endParaRPr kumimoji="1" lang="ja-JP" altLang="en-US"/>
          </a:p>
        </p:txBody>
      </p:sp>
      <p:sp>
        <p:nvSpPr>
          <p:cNvPr id="7" name="グラフ プレースホルダー 6">
            <a:extLst>
              <a:ext uri="{FF2B5EF4-FFF2-40B4-BE49-F238E27FC236}">
                <a16:creationId xmlns:a16="http://schemas.microsoft.com/office/drawing/2014/main" id="{21CAC4D3-0CF3-FA43-BCCA-F6ED48EB5147}"/>
              </a:ext>
            </a:extLst>
          </p:cNvPr>
          <p:cNvSpPr>
            <a:spLocks noGrp="1"/>
          </p:cNvSpPr>
          <p:nvPr>
            <p:ph type="chart" sz="quarter" idx="13"/>
          </p:nvPr>
        </p:nvSpPr>
        <p:spPr>
          <a:xfrm>
            <a:off x="608440" y="1080222"/>
            <a:ext cx="5257745" cy="4932435"/>
          </a:xfrm>
        </p:spPr>
        <p:txBody>
          <a:bodyPr/>
          <a:lstStyle>
            <a:lvl1pPr>
              <a:defRPr>
                <a:solidFill>
                  <a:schemeClr val="tx1"/>
                </a:solidFill>
              </a:defRPr>
            </a:lvl1pPr>
          </a:lstStyle>
          <a:p>
            <a:r>
              <a:rPr kumimoji="1" lang="ja-JP" altLang="en-US"/>
              <a:t>グラフを追加</a:t>
            </a:r>
          </a:p>
        </p:txBody>
      </p:sp>
      <p:sp>
        <p:nvSpPr>
          <p:cNvPr id="13" name="テキスト プレースホルダー 12">
            <a:extLst>
              <a:ext uri="{FF2B5EF4-FFF2-40B4-BE49-F238E27FC236}">
                <a16:creationId xmlns:a16="http://schemas.microsoft.com/office/drawing/2014/main" id="{C09A5033-CFBE-7A43-8BD6-7B1143836824}"/>
              </a:ext>
            </a:extLst>
          </p:cNvPr>
          <p:cNvSpPr>
            <a:spLocks noGrp="1"/>
          </p:cNvSpPr>
          <p:nvPr>
            <p:ph type="body" sz="quarter" idx="14" hasCustomPrompt="1"/>
          </p:nvPr>
        </p:nvSpPr>
        <p:spPr>
          <a:xfrm>
            <a:off x="608837" y="365125"/>
            <a:ext cx="5257349" cy="480218"/>
          </a:xfrm>
        </p:spPr>
        <p:txBody>
          <a:bodyPr anchor="t">
            <a:normAutofit/>
          </a:bodyPr>
          <a:lstStyle>
            <a:lvl1pPr marL="0" indent="0">
              <a:buNone/>
              <a:defRPr sz="2500">
                <a:solidFill>
                  <a:schemeClr val="tx1"/>
                </a:solidFill>
              </a:defRPr>
            </a:lvl1pPr>
          </a:lstStyle>
          <a:p>
            <a:endParaRPr kumimoji="1" lang="ja-JP" altLang="en-US"/>
          </a:p>
        </p:txBody>
      </p:sp>
      <p:sp>
        <p:nvSpPr>
          <p:cNvPr id="15" name="テキスト プレースホルダー 14">
            <a:extLst>
              <a:ext uri="{FF2B5EF4-FFF2-40B4-BE49-F238E27FC236}">
                <a16:creationId xmlns:a16="http://schemas.microsoft.com/office/drawing/2014/main" id="{9CF415C9-4309-FE4D-9061-C60C8F3E23B1}"/>
              </a:ext>
            </a:extLst>
          </p:cNvPr>
          <p:cNvSpPr>
            <a:spLocks noGrp="1"/>
          </p:cNvSpPr>
          <p:nvPr>
            <p:ph type="body" sz="quarter" idx="15" hasCustomPrompt="1"/>
          </p:nvPr>
        </p:nvSpPr>
        <p:spPr>
          <a:xfrm>
            <a:off x="6325417" y="4051300"/>
            <a:ext cx="5257745" cy="1961357"/>
          </a:xfrm>
        </p:spPr>
        <p:txBody>
          <a:bodyPr>
            <a:normAutofit/>
          </a:bodyPr>
          <a:lstStyle>
            <a:lvl1pPr marL="0" indent="0">
              <a:lnSpc>
                <a:spcPct val="125000"/>
              </a:lnSpc>
              <a:buNone/>
              <a:defRPr sz="2000">
                <a:solidFill>
                  <a:schemeClr val="tx1"/>
                </a:solidFill>
              </a:defRPr>
            </a:lvl1pPr>
          </a:lstStyle>
          <a:p>
            <a:endParaRPr kumimoji="1" lang="ja-JP" altLang="en-US"/>
          </a:p>
        </p:txBody>
      </p:sp>
      <p:sp>
        <p:nvSpPr>
          <p:cNvPr id="16" name="テキスト プレースホルダー 2">
            <a:extLst>
              <a:ext uri="{FF2B5EF4-FFF2-40B4-BE49-F238E27FC236}">
                <a16:creationId xmlns:a16="http://schemas.microsoft.com/office/drawing/2014/main" id="{96336265-B10C-2748-A7BD-CF0A7C22D8BD}"/>
              </a:ext>
            </a:extLst>
          </p:cNvPr>
          <p:cNvSpPr>
            <a:spLocks noGrp="1"/>
          </p:cNvSpPr>
          <p:nvPr>
            <p:ph type="body" sz="quarter" idx="10" hasCustomPrompt="1"/>
          </p:nvPr>
        </p:nvSpPr>
        <p:spPr>
          <a:xfrm>
            <a:off x="9768136" y="6278669"/>
            <a:ext cx="1815424" cy="237331"/>
          </a:xfrm>
        </p:spPr>
        <p:txBody>
          <a:bodyPr anchor="b"/>
          <a:lstStyle>
            <a:lvl1pPr marL="0" indent="0" algn="r">
              <a:buNone/>
              <a:defRPr sz="1500">
                <a:solidFill>
                  <a:schemeClr val="bg2"/>
                </a:solidFill>
              </a:defRPr>
            </a:lvl1pPr>
          </a:lstStyle>
          <a:p>
            <a:fld id="{B630EE90-82C7-7841-B0CF-2E0EAA96779E}" type="slidenum">
              <a:rPr kumimoji="1" lang="ja-JP" altLang="en-US" smtClean="0"/>
              <a:pPr/>
              <a:t>‹#›</a:t>
            </a:fld>
            <a:endParaRPr kumimoji="1" lang="ja-JP" altLang="en-US"/>
          </a:p>
        </p:txBody>
      </p:sp>
      <p:sp>
        <p:nvSpPr>
          <p:cNvPr id="22" name="テキスト プレースホルダー 21">
            <a:extLst>
              <a:ext uri="{FF2B5EF4-FFF2-40B4-BE49-F238E27FC236}">
                <a16:creationId xmlns:a16="http://schemas.microsoft.com/office/drawing/2014/main" id="{B6C4E0AF-BC5E-6049-B88B-28322E6271CB}"/>
              </a:ext>
            </a:extLst>
          </p:cNvPr>
          <p:cNvSpPr>
            <a:spLocks noGrp="1"/>
          </p:cNvSpPr>
          <p:nvPr>
            <p:ph type="body" sz="quarter" idx="16" hasCustomPrompt="1"/>
          </p:nvPr>
        </p:nvSpPr>
        <p:spPr>
          <a:xfrm>
            <a:off x="6325806" y="1835944"/>
            <a:ext cx="5257348" cy="2215356"/>
          </a:xfrm>
        </p:spPr>
        <p:txBody>
          <a:bodyPr/>
          <a:lstStyle>
            <a:lvl1pPr marL="0" indent="0">
              <a:buNone/>
              <a:defRPr>
                <a:solidFill>
                  <a:schemeClr val="tx1"/>
                </a:solidFill>
              </a:defRPr>
            </a:lvl1pPr>
          </a:lstStyle>
          <a:p>
            <a:endParaRPr kumimoji="1" lang="ja-JP" altLang="en-US"/>
          </a:p>
        </p:txBody>
      </p:sp>
      <p:sp>
        <p:nvSpPr>
          <p:cNvPr id="9" name="テキスト ボックス 8">
            <a:extLst>
              <a:ext uri="{FF2B5EF4-FFF2-40B4-BE49-F238E27FC236}">
                <a16:creationId xmlns:a16="http://schemas.microsoft.com/office/drawing/2014/main" id="{4DB15021-1E17-44A2-B719-4C7A06CD822C}"/>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2"/>
                </a:solidFill>
                <a:latin typeface="Haru TP R" panose="020B0500040000000000" pitchFamily="34" charset="-128"/>
                <a:ea typeface="Haru TP R" panose="020B0500040000000000" pitchFamily="34" charset="-128"/>
              </a:rPr>
              <a:t>© SAKURA internet Inc.</a:t>
            </a:r>
            <a:endParaRPr lang="ja-JP" altLang="en-US" sz="750">
              <a:solidFill>
                <a:schemeClr val="bg2"/>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067528939"/>
      </p:ext>
    </p:extLst>
  </p:cSld>
  <p:clrMapOvr>
    <a:masterClrMapping/>
  </p:clrMapOvr>
  <p:extLst>
    <p:ext uri="{DCECCB84-F9BA-43D5-87BE-67443E8EF086}">
      <p15:sldGuideLst xmlns:p15="http://schemas.microsoft.com/office/powerpoint/2012/main">
        <p15:guide id="1" pos="14597">
          <p15:clr>
            <a:srgbClr val="FBAE40"/>
          </p15:clr>
        </p15:guide>
        <p15:guide id="2" pos="76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1081666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7273924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8712428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26025182-1AC7-8249-BE58-2750DF0971B2}"/>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8577004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18312375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30365492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mj-ea"/>
                <a:ea typeface="+mj-ea"/>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5701720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40733549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19489837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389914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小タイトルのみ">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C09A5033-CFBE-7A43-8BD6-7B1143836824}"/>
              </a:ext>
            </a:extLst>
          </p:cNvPr>
          <p:cNvSpPr>
            <a:spLocks noGrp="1"/>
          </p:cNvSpPr>
          <p:nvPr>
            <p:ph type="body" sz="quarter" idx="14" hasCustomPrompt="1"/>
          </p:nvPr>
        </p:nvSpPr>
        <p:spPr>
          <a:xfrm>
            <a:off x="608837" y="365125"/>
            <a:ext cx="10974724" cy="480218"/>
          </a:xfrm>
        </p:spPr>
        <p:txBody>
          <a:bodyPr anchor="t">
            <a:normAutofit/>
          </a:bodyPr>
          <a:lstStyle>
            <a:lvl1pPr marL="0" indent="0">
              <a:buNone/>
              <a:defRPr sz="2500">
                <a:solidFill>
                  <a:schemeClr val="tx1"/>
                </a:solidFill>
              </a:defRPr>
            </a:lvl1pPr>
          </a:lstStyle>
          <a:p>
            <a:endParaRPr kumimoji="1" lang="ja-JP" altLang="en-US"/>
          </a:p>
        </p:txBody>
      </p:sp>
      <p:sp>
        <p:nvSpPr>
          <p:cNvPr id="16" name="テキスト プレースホルダー 2">
            <a:extLst>
              <a:ext uri="{FF2B5EF4-FFF2-40B4-BE49-F238E27FC236}">
                <a16:creationId xmlns:a16="http://schemas.microsoft.com/office/drawing/2014/main" id="{96336265-B10C-2748-A7BD-CF0A7C22D8BD}"/>
              </a:ext>
            </a:extLst>
          </p:cNvPr>
          <p:cNvSpPr>
            <a:spLocks noGrp="1"/>
          </p:cNvSpPr>
          <p:nvPr>
            <p:ph type="body" sz="quarter" idx="10" hasCustomPrompt="1"/>
          </p:nvPr>
        </p:nvSpPr>
        <p:spPr>
          <a:xfrm>
            <a:off x="9768136" y="6278669"/>
            <a:ext cx="1815424" cy="237331"/>
          </a:xfrm>
        </p:spPr>
        <p:txBody>
          <a:bodyPr anchor="b"/>
          <a:lstStyle>
            <a:lvl1pPr marL="0" indent="0" algn="r">
              <a:buNone/>
              <a:defRPr sz="1500">
                <a:solidFill>
                  <a:schemeClr val="bg2"/>
                </a:solidFill>
              </a:defRPr>
            </a:lvl1pPr>
          </a:lstStyle>
          <a:p>
            <a:fld id="{B630EE90-82C7-7841-B0CF-2E0EAA96779E}" type="slidenum">
              <a:rPr kumimoji="1" lang="ja-JP" altLang="en-US" smtClean="0"/>
              <a:pPr/>
              <a:t>‹#›</a:t>
            </a:fld>
            <a:endParaRPr kumimoji="1" lang="ja-JP" altLang="en-US"/>
          </a:p>
        </p:txBody>
      </p:sp>
      <p:sp>
        <p:nvSpPr>
          <p:cNvPr id="9" name="テキスト ボックス 8">
            <a:extLst>
              <a:ext uri="{FF2B5EF4-FFF2-40B4-BE49-F238E27FC236}">
                <a16:creationId xmlns:a16="http://schemas.microsoft.com/office/drawing/2014/main" id="{4DB15021-1E17-44A2-B719-4C7A06CD822C}"/>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2"/>
                </a:solidFill>
                <a:latin typeface="Haru TP R" panose="020B0500040000000000" pitchFamily="34" charset="-128"/>
                <a:ea typeface="Haru TP R" panose="020B0500040000000000" pitchFamily="34" charset="-128"/>
              </a:rPr>
              <a:t>© SAKURA internet Inc.</a:t>
            </a:r>
            <a:endParaRPr lang="ja-JP" altLang="en-US" sz="750">
              <a:solidFill>
                <a:schemeClr val="bg2"/>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118242897"/>
      </p:ext>
    </p:extLst>
  </p:cSld>
  <p:clrMapOvr>
    <a:masterClrMapping/>
  </p:clrMapOvr>
  <p:extLst>
    <p:ext uri="{DCECCB84-F9BA-43D5-87BE-67443E8EF086}">
      <p15:sldGuideLst xmlns:p15="http://schemas.microsoft.com/office/powerpoint/2012/main">
        <p15:guide id="1" pos="14597">
          <p15:clr>
            <a:srgbClr val="FBAE40"/>
          </p15:clr>
        </p15:guide>
        <p15:guide id="2" pos="762">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2BD79711-1558-384F-B0C8-6BABB1BF72BC}"/>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41232136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41554478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10318764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214201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29249403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789124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15789510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AE9E5235-D215-1549-9B73-B1A73D590BC2}"/>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8764485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6028818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タイトル（大）">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1122363"/>
            <a:ext cx="10982246" cy="2387600"/>
          </a:xfrm>
        </p:spPr>
        <p:txBody>
          <a:bodyPr anchor="b" anchorCtr="1">
            <a:normAutofit/>
          </a:bodyPr>
          <a:lstStyle>
            <a:lvl1pPr>
              <a:defRPr sz="7500">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12" name="字幕 2">
            <a:extLst>
              <a:ext uri="{FF2B5EF4-FFF2-40B4-BE49-F238E27FC236}">
                <a16:creationId xmlns:a16="http://schemas.microsoft.com/office/drawing/2014/main" id="{8465413E-E893-DE4A-A2C6-4EC88467D2C9}"/>
              </a:ext>
            </a:extLst>
          </p:cNvPr>
          <p:cNvSpPr>
            <a:spLocks noGrp="1"/>
          </p:cNvSpPr>
          <p:nvPr>
            <p:ph type="subTitle" idx="1"/>
          </p:nvPr>
        </p:nvSpPr>
        <p:spPr>
          <a:xfrm>
            <a:off x="604877" y="3693478"/>
            <a:ext cx="10982246" cy="1655762"/>
          </a:xfrm>
        </p:spPr>
        <p:txBody>
          <a:bodyPr anchor="t" anchorCtr="1">
            <a:normAutofit/>
          </a:bodyPr>
          <a:lstStyle>
            <a:lvl1pPr marL="0" indent="0">
              <a:buNone/>
              <a:defRPr>
                <a:solidFill>
                  <a:schemeClr val="bg1"/>
                </a:solidFill>
                <a:latin typeface="+mn-ea"/>
                <a:ea typeface="+mn-ea"/>
              </a:defRPr>
            </a:lvl1pPr>
          </a:lstStyle>
          <a:p>
            <a:endParaRPr kumimoji="1" lang="ja-JP" altLang="en-US" sz="2500">
              <a:solidFill>
                <a:schemeClr val="bg1"/>
              </a:solidFill>
              <a:latin typeface="Haru TP R" panose="020B0500040000000000" pitchFamily="34" charset="-128"/>
              <a:ea typeface="Haru TP R" panose="020B0500040000000000" pitchFamily="34" charset="-128"/>
            </a:endParaRPr>
          </a:p>
        </p:txBody>
      </p:sp>
      <p:pic>
        <p:nvPicPr>
          <p:cNvPr id="14" name="図 13">
            <a:extLst>
              <a:ext uri="{FF2B5EF4-FFF2-40B4-BE49-F238E27FC236}">
                <a16:creationId xmlns:a16="http://schemas.microsoft.com/office/drawing/2014/main" id="{9E609B3A-7660-D945-B2B5-12FE2816A389}"/>
              </a:ext>
            </a:extLst>
          </p:cNvPr>
          <p:cNvPicPr>
            <a:picLocks noChangeAspect="1"/>
          </p:cNvPicPr>
          <p:nvPr userDrawn="1"/>
        </p:nvPicPr>
        <p:blipFill>
          <a:blip r:embed="rId2"/>
          <a:stretch>
            <a:fillRect/>
          </a:stretch>
        </p:blipFill>
        <p:spPr>
          <a:xfrm>
            <a:off x="5081048" y="5725284"/>
            <a:ext cx="2068421" cy="361950"/>
          </a:xfrm>
          <a:prstGeom prst="rect">
            <a:avLst/>
          </a:prstGeom>
        </p:spPr>
      </p:pic>
    </p:spTree>
    <p:extLst>
      <p:ext uri="{BB962C8B-B14F-4D97-AF65-F5344CB8AC3E}">
        <p14:creationId xmlns:p14="http://schemas.microsoft.com/office/powerpoint/2010/main" val="1677773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背景画像（全面）">
    <p:spTree>
      <p:nvGrpSpPr>
        <p:cNvPr id="1" name=""/>
        <p:cNvGrpSpPr/>
        <p:nvPr/>
      </p:nvGrpSpPr>
      <p:grpSpPr>
        <a:xfrm>
          <a:off x="0" y="0"/>
          <a:ext cx="0" cy="0"/>
          <a:chOff x="0" y="0"/>
          <a:chExt cx="0" cy="0"/>
        </a:xfrm>
      </p:grpSpPr>
      <p:sp>
        <p:nvSpPr>
          <p:cNvPr id="5" name="図プレースホルダー 4">
            <a:extLst>
              <a:ext uri="{FF2B5EF4-FFF2-40B4-BE49-F238E27FC236}">
                <a16:creationId xmlns:a16="http://schemas.microsoft.com/office/drawing/2014/main" id="{82B3F3BA-63FF-6048-BC9B-3C1ED4BBCF58}"/>
              </a:ext>
            </a:extLst>
          </p:cNvPr>
          <p:cNvSpPr>
            <a:spLocks noGrp="1"/>
          </p:cNvSpPr>
          <p:nvPr>
            <p:ph type="pic" sz="quarter" idx="11"/>
          </p:nvPr>
        </p:nvSpPr>
        <p:spPr>
          <a:xfrm>
            <a:off x="0" y="0"/>
            <a:ext cx="12191999" cy="6858000"/>
          </a:xfrm>
        </p:spPr>
        <p:txBody>
          <a:bodyPr/>
          <a:lstStyle/>
          <a:p>
            <a:r>
              <a:rPr kumimoji="1" lang="ja-JP" altLang="en-US"/>
              <a:t>アイコンをクリックして図を追加</a:t>
            </a:r>
          </a:p>
        </p:txBody>
      </p:sp>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r>
              <a:rPr lang="ja-JP" altLang="en-US"/>
              <a:t>マスター タイトルの書式設定</a:t>
            </a:r>
            <a:endParaRPr lang="en-US"/>
          </a:p>
        </p:txBody>
      </p:sp>
      <p:sp>
        <p:nvSpPr>
          <p:cNvPr id="7" name="テキスト ボックス 6">
            <a:extLst>
              <a:ext uri="{FF2B5EF4-FFF2-40B4-BE49-F238E27FC236}">
                <a16:creationId xmlns:a16="http://schemas.microsoft.com/office/drawing/2014/main" id="{9BD8CB3D-D6A8-394B-B81F-4D8470C51F2B}"/>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r>
              <a:rPr lang="ja-JP" altLang="en-US" sz="2000">
                <a:solidFill>
                  <a:schemeClr val="bg1"/>
                </a:solidFill>
                <a:ea typeface="Haru TP R" panose="020B0500040000000000" pitchFamily="34" charset="-128"/>
              </a:rPr>
              <a:t>マスター サブタイトルの書式設定</a:t>
            </a:r>
            <a:endParaRPr lang="ja-JP" altLang="en-US" sz="2000">
              <a:solidFill>
                <a:schemeClr val="bg1"/>
              </a:solidFill>
              <a:latin typeface="Haru TP R" panose="020B0500040000000000" pitchFamily="34" charset="-128"/>
              <a:ea typeface="Haru TP R" panose="020B0500040000000000" pitchFamily="34" charset="-128"/>
            </a:endParaRPr>
          </a:p>
        </p:txBody>
      </p:sp>
      <p:sp>
        <p:nvSpPr>
          <p:cNvPr id="10" name="テキスト プレースホルダー 2">
            <a:extLst>
              <a:ext uri="{FF2B5EF4-FFF2-40B4-BE49-F238E27FC236}">
                <a16:creationId xmlns:a16="http://schemas.microsoft.com/office/drawing/2014/main" id="{4B17F8A1-2466-7247-A0F3-C4FA18261D7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
        <p:nvSpPr>
          <p:cNvPr id="12" name="テキスト ボックス 11">
            <a:extLst>
              <a:ext uri="{FF2B5EF4-FFF2-40B4-BE49-F238E27FC236}">
                <a16:creationId xmlns:a16="http://schemas.microsoft.com/office/drawing/2014/main" id="{16E7010C-EC2B-4045-A2D1-CFE557EF81AB}"/>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4596344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タイトル（標準）">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1999" cy="2387600"/>
          </a:xfrm>
        </p:spPr>
        <p:txBody>
          <a:bodyPr anchor="b">
            <a:normAutofit/>
          </a:bodyPr>
          <a:lstStyle>
            <a:lvl1pPr algn="ctr">
              <a:defRPr sz="4500">
                <a:solidFill>
                  <a:schemeClr val="bg1"/>
                </a:solidFill>
                <a:latin typeface="Haru TP M" panose="020B0600050000000000" pitchFamily="34" charset="-128"/>
                <a:ea typeface="Haru TP M" panose="020B0600050000000000" pitchFamily="34" charset="-128"/>
              </a:defRPr>
            </a:lvl1pPr>
          </a:lstStyle>
          <a:p>
            <a:endParaRPr lang="en-US"/>
          </a:p>
        </p:txBody>
      </p:sp>
      <p:pic>
        <p:nvPicPr>
          <p:cNvPr id="8" name="図 7">
            <a:extLst>
              <a:ext uri="{FF2B5EF4-FFF2-40B4-BE49-F238E27FC236}">
                <a16:creationId xmlns:a16="http://schemas.microsoft.com/office/drawing/2014/main" id="{B9AE6F74-2B80-5D4B-A966-53802C6CE9FD}"/>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9" name="字幕 2">
            <a:extLst>
              <a:ext uri="{FF2B5EF4-FFF2-40B4-BE49-F238E27FC236}">
                <a16:creationId xmlns:a16="http://schemas.microsoft.com/office/drawing/2014/main" id="{71970434-6783-A54B-BC05-1212E2B0408E}"/>
              </a:ext>
            </a:extLst>
          </p:cNvPr>
          <p:cNvSpPr>
            <a:spLocks noGrp="1"/>
          </p:cNvSpPr>
          <p:nvPr>
            <p:ph type="subTitle" idx="1"/>
          </p:nvPr>
        </p:nvSpPr>
        <p:spPr>
          <a:xfrm>
            <a:off x="604877" y="3693467"/>
            <a:ext cx="10982246" cy="1655654"/>
          </a:xfrm>
        </p:spPr>
        <p:txBody>
          <a:bodyPr anchor="t" anchorCtr="1">
            <a:normAutofit/>
          </a:bodyPr>
          <a:lstStyle>
            <a:lvl1pPr marL="0" indent="0">
              <a:buNone/>
              <a:defRPr>
                <a:latin typeface="+mn-ea"/>
                <a:ea typeface="+mn-ea"/>
              </a:defRPr>
            </a:lvl1pPr>
          </a:lstStyle>
          <a:p>
            <a:endParaRPr lang="ja-JP" altLang="en-US" sz="200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11649270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セクション">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4FCD41FD-D407-4648-AF92-D9F38EB774B1}"/>
              </a:ext>
            </a:extLst>
          </p:cNvPr>
          <p:cNvSpPr>
            <a:spLocks noGrp="1"/>
          </p:cNvSpPr>
          <p:nvPr>
            <p:ph type="ctrTitle"/>
          </p:nvPr>
        </p:nvSpPr>
        <p:spPr>
          <a:xfrm>
            <a:off x="604877" y="2865510"/>
            <a:ext cx="10982246" cy="1126981"/>
          </a:xfrm>
        </p:spPr>
        <p:txBody>
          <a:bodyPr anchor="ctr" anchorCtr="1">
            <a:normAutofit/>
          </a:bodyPr>
          <a:lstStyle>
            <a:lvl1pPr>
              <a:defRPr>
                <a:latin typeface="+mn-ea"/>
                <a:ea typeface="+mn-ea"/>
              </a:defRPr>
            </a:lvl1pPr>
          </a:lstStyle>
          <a:p>
            <a:endParaRPr kumimoji="1" lang="ja-JP" altLang="en-US" sz="7500">
              <a:solidFill>
                <a:schemeClr val="bg1"/>
              </a:solidFill>
              <a:latin typeface="Haru TP R" panose="020B0500040000000000" pitchFamily="34" charset="-128"/>
              <a:ea typeface="Haru TP R" panose="020B0500040000000000" pitchFamily="34" charset="-128"/>
            </a:endParaRPr>
          </a:p>
        </p:txBody>
      </p:sp>
      <p:sp>
        <p:nvSpPr>
          <p:cNvPr id="3" name="テキスト プレースホルダー 2">
            <a:extLst>
              <a:ext uri="{FF2B5EF4-FFF2-40B4-BE49-F238E27FC236}">
                <a16:creationId xmlns:a16="http://schemas.microsoft.com/office/drawing/2014/main" id="{340FC806-2E0D-4B4C-8913-761AFAAD54B6}"/>
              </a:ext>
            </a:extLst>
          </p:cNvPr>
          <p:cNvSpPr>
            <a:spLocks noGrp="1"/>
          </p:cNvSpPr>
          <p:nvPr>
            <p:ph type="body" sz="quarter" idx="10" hasCustomPrompt="1"/>
          </p:nvPr>
        </p:nvSpPr>
        <p:spPr>
          <a:xfrm>
            <a:off x="9768136" y="6278669"/>
            <a:ext cx="1815424" cy="237331"/>
          </a:xfrm>
        </p:spPr>
        <p:txBody>
          <a:bodyPr anchor="b"/>
          <a:lstStyle>
            <a:lvl1pPr marL="0" indent="0" algn="r">
              <a:buNone/>
              <a:defRPr sz="1500">
                <a:latin typeface="+mj-lt"/>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25451640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タイトル（大・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7500"/>
            </a:lvl1pPr>
          </a:lstStyle>
          <a:p>
            <a:pPr lvl="0"/>
            <a:endParaRPr kumimoji="1" lang="ja-JP" altLang="en-US"/>
          </a:p>
        </p:txBody>
      </p:sp>
    </p:spTree>
    <p:extLst>
      <p:ext uri="{BB962C8B-B14F-4D97-AF65-F5344CB8AC3E}">
        <p14:creationId xmlns:p14="http://schemas.microsoft.com/office/powerpoint/2010/main" val="15942617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タイトル（標準・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26163558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エンディング">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658F513-A30A-1346-B4BC-3A9F05B205E0}"/>
              </a:ext>
            </a:extLst>
          </p:cNvPr>
          <p:cNvPicPr>
            <a:picLocks noChangeAspect="1"/>
          </p:cNvPicPr>
          <p:nvPr userDrawn="1"/>
        </p:nvPicPr>
        <p:blipFill>
          <a:blip r:embed="rId2"/>
          <a:stretch>
            <a:fillRect/>
          </a:stretch>
        </p:blipFill>
        <p:spPr>
          <a:xfrm>
            <a:off x="5081048" y="5725284"/>
            <a:ext cx="2068421" cy="361950"/>
          </a:xfrm>
          <a:prstGeom prst="rect">
            <a:avLst/>
          </a:prstGeom>
        </p:spPr>
      </p:pic>
      <p:sp>
        <p:nvSpPr>
          <p:cNvPr id="5" name="テキスト プレースホルダー 2">
            <a:extLst>
              <a:ext uri="{FF2B5EF4-FFF2-40B4-BE49-F238E27FC236}">
                <a16:creationId xmlns:a16="http://schemas.microsoft.com/office/drawing/2014/main" id="{3EC25E7D-E1F0-C34E-A142-0614AA333C0E}"/>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40335447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エンディング（プレーン）">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5B4BB2A-43AD-8348-9BFB-C9DA862BF366}"/>
              </a:ext>
            </a:extLst>
          </p:cNvPr>
          <p:cNvSpPr>
            <a:spLocks noGrp="1"/>
          </p:cNvSpPr>
          <p:nvPr>
            <p:ph type="body" sz="quarter" idx="10"/>
          </p:nvPr>
        </p:nvSpPr>
        <p:spPr>
          <a:xfrm>
            <a:off x="604877" y="2865438"/>
            <a:ext cx="10982246" cy="1127125"/>
          </a:xfrm>
        </p:spPr>
        <p:txBody>
          <a:bodyPr anchor="ctr">
            <a:normAutofit/>
          </a:bodyPr>
          <a:lstStyle>
            <a:lvl1pPr marL="0" indent="0" algn="ctr">
              <a:buNone/>
              <a:defRPr sz="4500"/>
            </a:lvl1pPr>
          </a:lstStyle>
          <a:p>
            <a:pPr lvl="0"/>
            <a:endParaRPr kumimoji="1" lang="ja-JP" altLang="en-US"/>
          </a:p>
        </p:txBody>
      </p:sp>
    </p:spTree>
    <p:extLst>
      <p:ext uri="{BB962C8B-B14F-4D97-AF65-F5344CB8AC3E}">
        <p14:creationId xmlns:p14="http://schemas.microsoft.com/office/powerpoint/2010/main" val="394324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背景画像（左）">
    <p:spTree>
      <p:nvGrpSpPr>
        <p:cNvPr id="1" name=""/>
        <p:cNvGrpSpPr/>
        <p:nvPr/>
      </p:nvGrpSpPr>
      <p:grpSpPr>
        <a:xfrm>
          <a:off x="0" y="0"/>
          <a:ext cx="0" cy="0"/>
          <a:chOff x="0" y="0"/>
          <a:chExt cx="0" cy="0"/>
        </a:xfrm>
      </p:grpSpPr>
      <p:sp>
        <p:nvSpPr>
          <p:cNvPr id="4" name="図プレースホルダー 3">
            <a:extLst>
              <a:ext uri="{FF2B5EF4-FFF2-40B4-BE49-F238E27FC236}">
                <a16:creationId xmlns:a16="http://schemas.microsoft.com/office/drawing/2014/main" id="{1B325582-21CD-0A47-A61F-66C5FFC2B11A}"/>
              </a:ext>
            </a:extLst>
          </p:cNvPr>
          <p:cNvSpPr>
            <a:spLocks noGrp="1"/>
          </p:cNvSpPr>
          <p:nvPr>
            <p:ph type="pic" sz="quarter" idx="17"/>
          </p:nvPr>
        </p:nvSpPr>
        <p:spPr>
          <a:xfrm>
            <a:off x="0" y="0"/>
            <a:ext cx="6095603" cy="6858000"/>
          </a:xfrm>
        </p:spPr>
        <p:txBody>
          <a:bodyPr/>
          <a:lstStyle/>
          <a:p>
            <a:r>
              <a:rPr kumimoji="1" lang="ja-JP" altLang="en-US"/>
              <a:t>アイコンをクリックして図を追加</a:t>
            </a:r>
          </a:p>
        </p:txBody>
      </p:sp>
      <p:sp>
        <p:nvSpPr>
          <p:cNvPr id="2" name="タイトル 1">
            <a:extLst>
              <a:ext uri="{FF2B5EF4-FFF2-40B4-BE49-F238E27FC236}">
                <a16:creationId xmlns:a16="http://schemas.microsoft.com/office/drawing/2014/main" id="{60AD306F-D01E-484F-A01D-5BE66C3B06FA}"/>
              </a:ext>
            </a:extLst>
          </p:cNvPr>
          <p:cNvSpPr>
            <a:spLocks noGrp="1"/>
          </p:cNvSpPr>
          <p:nvPr>
            <p:ph type="title" hasCustomPrompt="1"/>
          </p:nvPr>
        </p:nvSpPr>
        <p:spPr>
          <a:xfrm>
            <a:off x="6325417" y="1071348"/>
            <a:ext cx="5257745" cy="764428"/>
          </a:xfrm>
        </p:spPr>
        <p:txBody>
          <a:bodyPr anchor="t">
            <a:normAutofit/>
          </a:bodyPr>
          <a:lstStyle>
            <a:lvl1pPr>
              <a:defRPr sz="3750">
                <a:solidFill>
                  <a:schemeClr val="tx1"/>
                </a:solidFill>
              </a:defRPr>
            </a:lvl1pPr>
          </a:lstStyle>
          <a:p>
            <a:endParaRPr kumimoji="1" lang="ja-JP" altLang="en-US"/>
          </a:p>
        </p:txBody>
      </p:sp>
      <p:sp>
        <p:nvSpPr>
          <p:cNvPr id="15" name="テキスト プレースホルダー 14">
            <a:extLst>
              <a:ext uri="{FF2B5EF4-FFF2-40B4-BE49-F238E27FC236}">
                <a16:creationId xmlns:a16="http://schemas.microsoft.com/office/drawing/2014/main" id="{9CF415C9-4309-FE4D-9061-C60C8F3E23B1}"/>
              </a:ext>
            </a:extLst>
          </p:cNvPr>
          <p:cNvSpPr>
            <a:spLocks noGrp="1"/>
          </p:cNvSpPr>
          <p:nvPr>
            <p:ph type="body" sz="quarter" idx="15" hasCustomPrompt="1"/>
          </p:nvPr>
        </p:nvSpPr>
        <p:spPr>
          <a:xfrm>
            <a:off x="6325417" y="4051300"/>
            <a:ext cx="5257745" cy="1961357"/>
          </a:xfrm>
        </p:spPr>
        <p:txBody>
          <a:bodyPr>
            <a:normAutofit/>
          </a:bodyPr>
          <a:lstStyle>
            <a:lvl1pPr marL="0" indent="0">
              <a:lnSpc>
                <a:spcPct val="125000"/>
              </a:lnSpc>
              <a:buNone/>
              <a:defRPr sz="2000">
                <a:solidFill>
                  <a:schemeClr val="tx1"/>
                </a:solidFill>
              </a:defRPr>
            </a:lvl1pPr>
          </a:lstStyle>
          <a:p>
            <a:endParaRPr kumimoji="1" lang="ja-JP" altLang="en-US"/>
          </a:p>
        </p:txBody>
      </p:sp>
      <p:sp>
        <p:nvSpPr>
          <p:cNvPr id="16" name="テキスト プレースホルダー 2">
            <a:extLst>
              <a:ext uri="{FF2B5EF4-FFF2-40B4-BE49-F238E27FC236}">
                <a16:creationId xmlns:a16="http://schemas.microsoft.com/office/drawing/2014/main" id="{96336265-B10C-2748-A7BD-CF0A7C22D8BD}"/>
              </a:ext>
            </a:extLst>
          </p:cNvPr>
          <p:cNvSpPr>
            <a:spLocks noGrp="1"/>
          </p:cNvSpPr>
          <p:nvPr>
            <p:ph type="body" sz="quarter" idx="10" hasCustomPrompt="1"/>
          </p:nvPr>
        </p:nvSpPr>
        <p:spPr>
          <a:xfrm>
            <a:off x="9768136" y="6278669"/>
            <a:ext cx="1815424" cy="237331"/>
          </a:xfrm>
        </p:spPr>
        <p:txBody>
          <a:bodyPr anchor="b"/>
          <a:lstStyle>
            <a:lvl1pPr marL="0" indent="0" algn="r">
              <a:buNone/>
              <a:defRPr sz="1500">
                <a:solidFill>
                  <a:schemeClr val="bg2"/>
                </a:solidFill>
              </a:defRPr>
            </a:lvl1pPr>
          </a:lstStyle>
          <a:p>
            <a:fld id="{B630EE90-82C7-7841-B0CF-2E0EAA96779E}" type="slidenum">
              <a:rPr kumimoji="1" lang="ja-JP" altLang="en-US" smtClean="0"/>
              <a:pPr/>
              <a:t>‹#›</a:t>
            </a:fld>
            <a:endParaRPr kumimoji="1" lang="ja-JP" altLang="en-US"/>
          </a:p>
        </p:txBody>
      </p:sp>
      <p:sp>
        <p:nvSpPr>
          <p:cNvPr id="22" name="テキスト プレースホルダー 21">
            <a:extLst>
              <a:ext uri="{FF2B5EF4-FFF2-40B4-BE49-F238E27FC236}">
                <a16:creationId xmlns:a16="http://schemas.microsoft.com/office/drawing/2014/main" id="{B6C4E0AF-BC5E-6049-B88B-28322E6271CB}"/>
              </a:ext>
            </a:extLst>
          </p:cNvPr>
          <p:cNvSpPr>
            <a:spLocks noGrp="1"/>
          </p:cNvSpPr>
          <p:nvPr>
            <p:ph type="body" sz="quarter" idx="16" hasCustomPrompt="1"/>
          </p:nvPr>
        </p:nvSpPr>
        <p:spPr>
          <a:xfrm>
            <a:off x="6325806" y="1835944"/>
            <a:ext cx="5257348" cy="2215356"/>
          </a:xfrm>
        </p:spPr>
        <p:txBody>
          <a:bodyPr>
            <a:normAutofit/>
          </a:bodyPr>
          <a:lstStyle>
            <a:lvl1pPr marL="0" indent="0">
              <a:buNone/>
              <a:defRPr sz="3000">
                <a:solidFill>
                  <a:schemeClr val="tx1"/>
                </a:solidFill>
              </a:defRPr>
            </a:lvl1pPr>
          </a:lstStyle>
          <a:p>
            <a:endParaRPr kumimoji="1" lang="ja-JP" altLang="en-US"/>
          </a:p>
        </p:txBody>
      </p:sp>
      <p:sp>
        <p:nvSpPr>
          <p:cNvPr id="8" name="テキスト ボックス 7">
            <a:extLst>
              <a:ext uri="{FF2B5EF4-FFF2-40B4-BE49-F238E27FC236}">
                <a16:creationId xmlns:a16="http://schemas.microsoft.com/office/drawing/2014/main" id="{78BDED08-B1A3-42CA-8A01-157959BFE5DD}"/>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108186269"/>
      </p:ext>
    </p:extLst>
  </p:cSld>
  <p:clrMapOvr>
    <a:masterClrMapping/>
  </p:clrMapOvr>
  <p:extLst>
    <p:ext uri="{DCECCB84-F9BA-43D5-87BE-67443E8EF086}">
      <p15:sldGuideLst xmlns:p15="http://schemas.microsoft.com/office/powerpoint/2012/main">
        <p15:guide id="1" pos="14597">
          <p15:clr>
            <a:srgbClr val="FBAE40"/>
          </p15:clr>
        </p15:guide>
        <p15:guide id="2" pos="7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画像（右）">
    <p:spTree>
      <p:nvGrpSpPr>
        <p:cNvPr id="1" name=""/>
        <p:cNvGrpSpPr/>
        <p:nvPr/>
      </p:nvGrpSpPr>
      <p:grpSpPr>
        <a:xfrm>
          <a:off x="0" y="0"/>
          <a:ext cx="0" cy="0"/>
          <a:chOff x="0" y="0"/>
          <a:chExt cx="0" cy="0"/>
        </a:xfrm>
      </p:grpSpPr>
      <p:sp>
        <p:nvSpPr>
          <p:cNvPr id="4" name="図プレースホルダー 3">
            <a:extLst>
              <a:ext uri="{FF2B5EF4-FFF2-40B4-BE49-F238E27FC236}">
                <a16:creationId xmlns:a16="http://schemas.microsoft.com/office/drawing/2014/main" id="{1B325582-21CD-0A47-A61F-66C5FFC2B11A}"/>
              </a:ext>
            </a:extLst>
          </p:cNvPr>
          <p:cNvSpPr>
            <a:spLocks noGrp="1"/>
          </p:cNvSpPr>
          <p:nvPr>
            <p:ph type="pic" sz="quarter" idx="17"/>
          </p:nvPr>
        </p:nvSpPr>
        <p:spPr>
          <a:xfrm>
            <a:off x="4603473" y="0"/>
            <a:ext cx="7589293" cy="6858000"/>
          </a:xfrm>
        </p:spPr>
        <p:txBody>
          <a:bodyPr/>
          <a:lstStyle/>
          <a:p>
            <a:r>
              <a:rPr kumimoji="1" lang="ja-JP" altLang="en-US"/>
              <a:t>アイコンをクリックして図を追加</a:t>
            </a:r>
          </a:p>
        </p:txBody>
      </p:sp>
      <p:sp>
        <p:nvSpPr>
          <p:cNvPr id="16" name="テキスト プレースホルダー 2">
            <a:extLst>
              <a:ext uri="{FF2B5EF4-FFF2-40B4-BE49-F238E27FC236}">
                <a16:creationId xmlns:a16="http://schemas.microsoft.com/office/drawing/2014/main" id="{96336265-B10C-2748-A7BD-CF0A7C22D8BD}"/>
              </a:ext>
            </a:extLst>
          </p:cNvPr>
          <p:cNvSpPr>
            <a:spLocks noGrp="1"/>
          </p:cNvSpPr>
          <p:nvPr>
            <p:ph type="body" sz="quarter" idx="10" hasCustomPrompt="1"/>
          </p:nvPr>
        </p:nvSpPr>
        <p:spPr>
          <a:xfrm>
            <a:off x="9768136" y="6278669"/>
            <a:ext cx="1815424" cy="237331"/>
          </a:xfrm>
        </p:spPr>
        <p:txBody>
          <a:bodyPr anchor="b"/>
          <a:lstStyle>
            <a:lvl1pPr marL="0" indent="0" algn="r">
              <a:buNone/>
              <a:defRPr sz="1500">
                <a:solidFill>
                  <a:schemeClr val="bg2"/>
                </a:solidFill>
              </a:defRPr>
            </a:lvl1pPr>
          </a:lstStyle>
          <a:p>
            <a:fld id="{B630EE90-82C7-7841-B0CF-2E0EAA96779E}" type="slidenum">
              <a:rPr kumimoji="1" lang="ja-JP" altLang="en-US" smtClean="0"/>
              <a:pPr/>
              <a:t>‹#›</a:t>
            </a:fld>
            <a:endParaRPr kumimoji="1" lang="ja-JP" altLang="en-US"/>
          </a:p>
        </p:txBody>
      </p:sp>
      <p:sp>
        <p:nvSpPr>
          <p:cNvPr id="6" name="テキスト プレースホルダー 5">
            <a:extLst>
              <a:ext uri="{FF2B5EF4-FFF2-40B4-BE49-F238E27FC236}">
                <a16:creationId xmlns:a16="http://schemas.microsoft.com/office/drawing/2014/main" id="{D3A5B875-DBDA-E34B-AD4D-5EA970657369}"/>
              </a:ext>
            </a:extLst>
          </p:cNvPr>
          <p:cNvSpPr>
            <a:spLocks noGrp="1"/>
          </p:cNvSpPr>
          <p:nvPr>
            <p:ph type="body" sz="quarter" idx="18"/>
          </p:nvPr>
        </p:nvSpPr>
        <p:spPr>
          <a:xfrm>
            <a:off x="604877" y="2058883"/>
            <a:ext cx="10978684" cy="764428"/>
          </a:xfrm>
        </p:spPr>
        <p:txBody>
          <a:bodyPr>
            <a:noAutofit/>
          </a:bodyPr>
          <a:lstStyle>
            <a:lvl1pPr marL="0" indent="0">
              <a:buNone/>
              <a:defRPr sz="6000"/>
            </a:lvl1pPr>
            <a:lvl5pPr marL="1828709" indent="0">
              <a:buNone/>
              <a:defRPr/>
            </a:lvl5pPr>
          </a:lstStyle>
          <a:p>
            <a:pPr lvl="0"/>
            <a:r>
              <a:rPr kumimoji="1" lang="ja-JP" altLang="en-US"/>
              <a:t>マスター テキストの書式設定</a:t>
            </a:r>
          </a:p>
        </p:txBody>
      </p:sp>
      <p:sp>
        <p:nvSpPr>
          <p:cNvPr id="9" name="テキスト プレースホルダー 8">
            <a:extLst>
              <a:ext uri="{FF2B5EF4-FFF2-40B4-BE49-F238E27FC236}">
                <a16:creationId xmlns:a16="http://schemas.microsoft.com/office/drawing/2014/main" id="{CD06306D-F173-EC42-991E-1131CA0C84AF}"/>
              </a:ext>
            </a:extLst>
          </p:cNvPr>
          <p:cNvSpPr>
            <a:spLocks noGrp="1"/>
          </p:cNvSpPr>
          <p:nvPr>
            <p:ph type="body" sz="quarter" idx="19"/>
          </p:nvPr>
        </p:nvSpPr>
        <p:spPr>
          <a:xfrm>
            <a:off x="604877" y="3429000"/>
            <a:ext cx="10979071" cy="2514600"/>
          </a:xfrm>
        </p:spPr>
        <p:txBody>
          <a:bodyPr>
            <a:normAutofit/>
          </a:bodyPr>
          <a:lstStyle>
            <a:lvl1pPr marL="0" indent="0">
              <a:buNone/>
              <a:defRPr sz="3750">
                <a:latin typeface="+mj-lt"/>
              </a:defRPr>
            </a:lvl1pPr>
          </a:lstStyle>
          <a:p>
            <a:pPr lvl="0"/>
            <a:r>
              <a:rPr kumimoji="1" lang="ja-JP" altLang="en-US"/>
              <a:t>マスター テキストの書式設定</a:t>
            </a:r>
          </a:p>
        </p:txBody>
      </p:sp>
      <p:sp>
        <p:nvSpPr>
          <p:cNvPr id="8" name="テキスト ボックス 7">
            <a:extLst>
              <a:ext uri="{FF2B5EF4-FFF2-40B4-BE49-F238E27FC236}">
                <a16:creationId xmlns:a16="http://schemas.microsoft.com/office/drawing/2014/main" id="{DAF54601-B2C2-4127-9682-5CDFC162432C}"/>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2"/>
                </a:solidFill>
                <a:latin typeface="Haru TP R" panose="020B0500040000000000" pitchFamily="34" charset="-128"/>
                <a:ea typeface="Haru TP R" panose="020B0500040000000000" pitchFamily="34" charset="-128"/>
              </a:rPr>
              <a:t>© SAKURA internet Inc.</a:t>
            </a:r>
            <a:endParaRPr lang="ja-JP" altLang="en-US" sz="750">
              <a:solidFill>
                <a:schemeClr val="bg2"/>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636780400"/>
      </p:ext>
    </p:extLst>
  </p:cSld>
  <p:clrMapOvr>
    <a:masterClrMapping/>
  </p:clrMapOvr>
  <p:extLst>
    <p:ext uri="{DCECCB84-F9BA-43D5-87BE-67443E8EF086}">
      <p15:sldGuideLst xmlns:p15="http://schemas.microsoft.com/office/powerpoint/2012/main">
        <p15:guide id="1" pos="14597">
          <p15:clr>
            <a:srgbClr val="FBAE40"/>
          </p15:clr>
        </p15:guide>
        <p15:guide id="2" pos="76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背景画像（下）">
    <p:spTree>
      <p:nvGrpSpPr>
        <p:cNvPr id="1" name=""/>
        <p:cNvGrpSpPr/>
        <p:nvPr/>
      </p:nvGrpSpPr>
      <p:grpSpPr>
        <a:xfrm>
          <a:off x="0" y="0"/>
          <a:ext cx="0" cy="0"/>
          <a:chOff x="0" y="0"/>
          <a:chExt cx="0" cy="0"/>
        </a:xfrm>
      </p:grpSpPr>
      <p:sp>
        <p:nvSpPr>
          <p:cNvPr id="8" name="図プレースホルダー 3">
            <a:extLst>
              <a:ext uri="{FF2B5EF4-FFF2-40B4-BE49-F238E27FC236}">
                <a16:creationId xmlns:a16="http://schemas.microsoft.com/office/drawing/2014/main" id="{446C969A-DE70-0744-8D0C-FA1C4F5D5F92}"/>
              </a:ext>
            </a:extLst>
          </p:cNvPr>
          <p:cNvSpPr>
            <a:spLocks noGrp="1"/>
          </p:cNvSpPr>
          <p:nvPr>
            <p:ph type="pic" sz="quarter" idx="17"/>
          </p:nvPr>
        </p:nvSpPr>
        <p:spPr>
          <a:xfrm>
            <a:off x="-766" y="4572000"/>
            <a:ext cx="12192766" cy="2286000"/>
          </a:xfrm>
        </p:spPr>
        <p:txBody>
          <a:bodyPr/>
          <a:lstStyle/>
          <a:p>
            <a:r>
              <a:rPr kumimoji="1" lang="ja-JP" altLang="en-US"/>
              <a:t>アイコンをクリックして図を追加</a:t>
            </a:r>
          </a:p>
        </p:txBody>
      </p:sp>
      <p:sp>
        <p:nvSpPr>
          <p:cNvPr id="16" name="テキスト プレースホルダー 2">
            <a:extLst>
              <a:ext uri="{FF2B5EF4-FFF2-40B4-BE49-F238E27FC236}">
                <a16:creationId xmlns:a16="http://schemas.microsoft.com/office/drawing/2014/main" id="{96336265-B10C-2748-A7BD-CF0A7C22D8BD}"/>
              </a:ext>
            </a:extLst>
          </p:cNvPr>
          <p:cNvSpPr>
            <a:spLocks noGrp="1"/>
          </p:cNvSpPr>
          <p:nvPr>
            <p:ph type="body" sz="quarter" idx="10" hasCustomPrompt="1"/>
          </p:nvPr>
        </p:nvSpPr>
        <p:spPr>
          <a:xfrm>
            <a:off x="9768136" y="6278669"/>
            <a:ext cx="1815424" cy="237331"/>
          </a:xfrm>
        </p:spPr>
        <p:txBody>
          <a:bodyPr anchor="b"/>
          <a:lstStyle>
            <a:lvl1pPr marL="0" indent="0" algn="r">
              <a:buNone/>
              <a:defRPr sz="1500">
                <a:solidFill>
                  <a:schemeClr val="bg2"/>
                </a:solidFill>
              </a:defRPr>
            </a:lvl1pPr>
          </a:lstStyle>
          <a:p>
            <a:fld id="{B630EE90-82C7-7841-B0CF-2E0EAA96779E}" type="slidenum">
              <a:rPr kumimoji="1" lang="ja-JP" altLang="en-US" smtClean="0"/>
              <a:pPr/>
              <a:t>‹#›</a:t>
            </a:fld>
            <a:endParaRPr kumimoji="1" lang="ja-JP" altLang="en-US"/>
          </a:p>
        </p:txBody>
      </p:sp>
      <p:sp>
        <p:nvSpPr>
          <p:cNvPr id="6" name="テキスト プレースホルダー 5">
            <a:extLst>
              <a:ext uri="{FF2B5EF4-FFF2-40B4-BE49-F238E27FC236}">
                <a16:creationId xmlns:a16="http://schemas.microsoft.com/office/drawing/2014/main" id="{F7796D4B-003D-AF41-B0B5-0BFEBACADED9}"/>
              </a:ext>
            </a:extLst>
          </p:cNvPr>
          <p:cNvSpPr>
            <a:spLocks noGrp="1"/>
          </p:cNvSpPr>
          <p:nvPr>
            <p:ph type="body" sz="quarter" idx="18"/>
          </p:nvPr>
        </p:nvSpPr>
        <p:spPr>
          <a:xfrm>
            <a:off x="604877" y="342001"/>
            <a:ext cx="10978684" cy="2481310"/>
          </a:xfrm>
        </p:spPr>
        <p:txBody>
          <a:bodyPr anchor="b">
            <a:noAutofit/>
          </a:bodyPr>
          <a:lstStyle>
            <a:lvl1pPr marL="0" indent="0">
              <a:buNone/>
              <a:defRPr sz="6000"/>
            </a:lvl1pPr>
            <a:lvl5pPr marL="1828709" indent="0">
              <a:buNone/>
              <a:defRPr/>
            </a:lvl5pPr>
          </a:lstStyle>
          <a:p>
            <a:pPr lvl="0"/>
            <a:r>
              <a:rPr kumimoji="1" lang="ja-JP" altLang="en-US"/>
              <a:t>マスター テキストの書式設定</a:t>
            </a:r>
          </a:p>
        </p:txBody>
      </p:sp>
      <p:sp>
        <p:nvSpPr>
          <p:cNvPr id="9" name="テキスト プレースホルダー 8">
            <a:extLst>
              <a:ext uri="{FF2B5EF4-FFF2-40B4-BE49-F238E27FC236}">
                <a16:creationId xmlns:a16="http://schemas.microsoft.com/office/drawing/2014/main" id="{AC11F3BC-3B20-1849-9365-B686355C1B21}"/>
              </a:ext>
            </a:extLst>
          </p:cNvPr>
          <p:cNvSpPr>
            <a:spLocks noGrp="1"/>
          </p:cNvSpPr>
          <p:nvPr>
            <p:ph type="body" sz="quarter" idx="19"/>
          </p:nvPr>
        </p:nvSpPr>
        <p:spPr>
          <a:xfrm>
            <a:off x="604877" y="3429000"/>
            <a:ext cx="10979071" cy="2481310"/>
          </a:xfrm>
        </p:spPr>
        <p:txBody>
          <a:bodyPr>
            <a:normAutofit/>
          </a:bodyPr>
          <a:lstStyle>
            <a:lvl1pPr marL="0" indent="0">
              <a:buNone/>
              <a:defRPr sz="3750">
                <a:latin typeface="+mj-lt"/>
              </a:defRPr>
            </a:lvl1pPr>
          </a:lstStyle>
          <a:p>
            <a:pPr lvl="0"/>
            <a:r>
              <a:rPr kumimoji="1" lang="ja-JP" altLang="en-US"/>
              <a:t>マスター テキストの書式設定</a:t>
            </a:r>
          </a:p>
        </p:txBody>
      </p:sp>
      <p:sp>
        <p:nvSpPr>
          <p:cNvPr id="10" name="テキスト ボックス 9">
            <a:extLst>
              <a:ext uri="{FF2B5EF4-FFF2-40B4-BE49-F238E27FC236}">
                <a16:creationId xmlns:a16="http://schemas.microsoft.com/office/drawing/2014/main" id="{1F421F29-D621-4D60-BD24-37B3512ADE62}"/>
              </a:ext>
            </a:extLst>
          </p:cNvPr>
          <p:cNvSpPr txBox="1"/>
          <p:nvPr userDrawn="1"/>
        </p:nvSpPr>
        <p:spPr>
          <a:xfrm>
            <a:off x="604877" y="6363837"/>
            <a:ext cx="3126259" cy="207749"/>
          </a:xfrm>
          <a:prstGeom prst="rect">
            <a:avLst/>
          </a:prstGeom>
          <a:noFill/>
        </p:spPr>
        <p:txBody>
          <a:bodyPr wrap="square" rtlCol="0">
            <a:spAutoFit/>
          </a:bodyPr>
          <a:lstStyle/>
          <a:p>
            <a:pPr algn="l"/>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944719625"/>
      </p:ext>
    </p:extLst>
  </p:cSld>
  <p:clrMapOvr>
    <a:masterClrMapping/>
  </p:clrMapOvr>
  <p:extLst>
    <p:ext uri="{DCECCB84-F9BA-43D5-87BE-67443E8EF086}">
      <p15:sldGuideLst xmlns:p15="http://schemas.microsoft.com/office/powerpoint/2012/main">
        <p15:guide id="1" pos="14597">
          <p15:clr>
            <a:srgbClr val="FBAE40"/>
          </p15:clr>
        </p15:guide>
        <p15:guide id="2" pos="76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4" Type="http://schemas.openxmlformats.org/officeDocument/2006/relationships/slideLayout" Target="../slideLayouts/slideLayout55.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bg2"/>
                </a:solidFill>
              </a:defRPr>
            </a:lvl1pPr>
          </a:lstStyle>
          <a:p>
            <a:fld id="{18D69C22-D09C-4C49-8D1D-97250173694B}" type="datetimeFigureOut">
              <a:rPr kumimoji="1" lang="ja-JP" altLang="en-US" smtClean="0"/>
              <a:pPr/>
              <a:t>2026/4/2</a:t>
            </a:fld>
            <a:endParaRPr kumimoji="1" lang="ja-JP"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bg2"/>
                </a:solidFill>
              </a:defRPr>
            </a:lvl1pPr>
          </a:lstStyle>
          <a:p>
            <a:endParaRPr kumimoji="1" lang="ja-JP"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2"/>
                </a:solidFill>
              </a:defRPr>
            </a:lvl1pPr>
          </a:lstStyle>
          <a:p>
            <a:fld id="{B630EE90-82C7-7841-B0CF-2E0EAA96779E}" type="slidenum">
              <a:rPr kumimoji="1" lang="ja-JP" altLang="en-US" smtClean="0"/>
              <a:pPr/>
              <a:t>‹#›</a:t>
            </a:fld>
            <a:endParaRPr kumimoji="1" lang="ja-JP" altLang="en-US"/>
          </a:p>
        </p:txBody>
      </p:sp>
    </p:spTree>
    <p:extLst>
      <p:ext uri="{BB962C8B-B14F-4D97-AF65-F5344CB8AC3E}">
        <p14:creationId xmlns:p14="http://schemas.microsoft.com/office/powerpoint/2010/main" val="36597596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355"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5DB75DB7-AF87-4120-8D0B-B2D3EB88CDF5}"/>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93094447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ABA3271F-4236-4004-831C-943FB7EEC1EF}"/>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33400730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DAE2BDBD-C589-4937-88D2-C327492B341C}"/>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27585379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2"/>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B8883A1C-CA87-4F11-9E55-220CA34D03C2}"/>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tx2"/>
                </a:solidFill>
                <a:latin typeface="Haru TP R" panose="020B0500040000000000" pitchFamily="34" charset="-128"/>
                <a:ea typeface="Haru TP R" panose="020B0500040000000000" pitchFamily="34" charset="-128"/>
              </a:rPr>
              <a:t>© SAKURA internet Inc.</a:t>
            </a:r>
            <a:endParaRPr lang="ja-JP" altLang="en-US" sz="750">
              <a:solidFill>
                <a:schemeClr val="tx2"/>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73016310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Lst>
  <p:txStyles>
    <p:titleStyle>
      <a:lvl1pPr algn="l" defTabSz="914355" rtl="0" eaLnBrk="1" latinLnBrk="0" hangingPunct="1">
        <a:lnSpc>
          <a:spcPct val="90000"/>
        </a:lnSpc>
        <a:spcBef>
          <a:spcPct val="0"/>
        </a:spcBef>
        <a:buNone/>
        <a:defRPr kumimoji="1" sz="4400" kern="1200">
          <a:solidFill>
            <a:schemeClr val="tx2"/>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tx2"/>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ED694C6D-8806-40BD-AE71-C213416B3E48}"/>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102547371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07C883A8-86B2-403F-9271-09476D39CAE7}"/>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51832567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9F6D8F91-A323-4FB6-9459-1F6488A37B47}"/>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088120263"/>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bg1"/>
                </a:solidFill>
              </a:defRPr>
            </a:lvl1pPr>
          </a:lstStyle>
          <a:p>
            <a:fld id="{B630EE90-82C7-7841-B0CF-2E0EAA96779E}" type="slidenum">
              <a:rPr kumimoji="1" lang="ja-JP" altLang="en-US" smtClean="0"/>
              <a:pPr/>
              <a:t>‹#›</a:t>
            </a:fld>
            <a:endParaRPr kumimoji="1" lang="ja-JP" altLang="en-US"/>
          </a:p>
        </p:txBody>
      </p:sp>
      <p:sp>
        <p:nvSpPr>
          <p:cNvPr id="5" name="テキスト ボックス 4">
            <a:extLst>
              <a:ext uri="{FF2B5EF4-FFF2-40B4-BE49-F238E27FC236}">
                <a16:creationId xmlns:a16="http://schemas.microsoft.com/office/drawing/2014/main" id="{44C0E76B-A019-4312-80F2-2D372D6D1CA7}"/>
              </a:ext>
            </a:extLst>
          </p:cNvPr>
          <p:cNvSpPr txBox="1"/>
          <p:nvPr userDrawn="1"/>
        </p:nvSpPr>
        <p:spPr>
          <a:xfrm>
            <a:off x="4533267" y="6363837"/>
            <a:ext cx="3126259" cy="207749"/>
          </a:xfrm>
          <a:prstGeom prst="rect">
            <a:avLst/>
          </a:prstGeom>
          <a:noFill/>
        </p:spPr>
        <p:txBody>
          <a:bodyPr wrap="square" rtlCol="0">
            <a:spAutoFit/>
          </a:bodyPr>
          <a:lstStyle/>
          <a:p>
            <a:pPr algn="ctr"/>
            <a:r>
              <a:rPr lang="en-US" altLang="ja-JP" sz="750">
                <a:solidFill>
                  <a:schemeClr val="bg1"/>
                </a:solidFill>
                <a:latin typeface="Haru TP R" panose="020B0500040000000000" pitchFamily="34" charset="-128"/>
                <a:ea typeface="Haru TP R" panose="020B0500040000000000" pitchFamily="34" charset="-128"/>
              </a:rPr>
              <a:t>© SAKURA internet Inc.</a:t>
            </a:r>
            <a:endParaRPr lang="ja-JP" altLang="en-US" sz="750">
              <a:solidFill>
                <a:schemeClr val="bg1"/>
              </a:solidFill>
              <a:latin typeface="Haru TP R" panose="020B0500040000000000" pitchFamily="34" charset="-128"/>
              <a:ea typeface="Haru TP R" panose="020B0500040000000000" pitchFamily="34" charset="-128"/>
            </a:endParaRPr>
          </a:p>
        </p:txBody>
      </p:sp>
    </p:spTree>
    <p:extLst>
      <p:ext uri="{BB962C8B-B14F-4D97-AF65-F5344CB8AC3E}">
        <p14:creationId xmlns:p14="http://schemas.microsoft.com/office/powerpoint/2010/main" val="3043206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Lst>
  <p:txStyles>
    <p:titleStyle>
      <a:lvl1pPr algn="l" defTabSz="914355" rtl="0" eaLnBrk="1" latinLnBrk="0" hangingPunct="1">
        <a:lnSpc>
          <a:spcPct val="90000"/>
        </a:lnSpc>
        <a:spcBef>
          <a:spcPct val="0"/>
        </a:spcBef>
        <a:buNone/>
        <a:defRPr kumimoji="1" sz="4400" kern="1200">
          <a:solidFill>
            <a:schemeClr val="bg1"/>
          </a:solidFill>
          <a:latin typeface="+mj-ea"/>
          <a:ea typeface="+mj-ea"/>
          <a:cs typeface="+mj-cs"/>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kumimoji="1" sz="2800" kern="1200">
          <a:solidFill>
            <a:schemeClr val="bg1"/>
          </a:solidFill>
          <a:latin typeface="+mn-ea"/>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55" rtl="0" eaLnBrk="1" latinLnBrk="0" hangingPunct="1">
        <a:defRPr kumimoji="1" sz="1800" kern="1200">
          <a:solidFill>
            <a:schemeClr val="tx1"/>
          </a:solidFill>
          <a:latin typeface="+mn-lt"/>
          <a:ea typeface="+mn-ea"/>
          <a:cs typeface="+mn-cs"/>
        </a:defRPr>
      </a:lvl1pPr>
      <a:lvl2pPr marL="457177" algn="l" defTabSz="914355" rtl="0" eaLnBrk="1" latinLnBrk="0" hangingPunct="1">
        <a:defRPr kumimoji="1" sz="1800" kern="1200">
          <a:solidFill>
            <a:schemeClr val="tx1"/>
          </a:solidFill>
          <a:latin typeface="+mn-lt"/>
          <a:ea typeface="+mn-ea"/>
          <a:cs typeface="+mn-cs"/>
        </a:defRPr>
      </a:lvl2pPr>
      <a:lvl3pPr marL="914355" algn="l" defTabSz="914355" rtl="0" eaLnBrk="1" latinLnBrk="0" hangingPunct="1">
        <a:defRPr kumimoji="1" sz="1800" kern="1200">
          <a:solidFill>
            <a:schemeClr val="tx1"/>
          </a:solidFill>
          <a:latin typeface="+mn-lt"/>
          <a:ea typeface="+mn-ea"/>
          <a:cs typeface="+mn-cs"/>
        </a:defRPr>
      </a:lvl3pPr>
      <a:lvl4pPr marL="1371532" algn="l" defTabSz="914355" rtl="0" eaLnBrk="1" latinLnBrk="0" hangingPunct="1">
        <a:defRPr kumimoji="1" sz="1800" kern="1200">
          <a:solidFill>
            <a:schemeClr val="tx1"/>
          </a:solidFill>
          <a:latin typeface="+mn-lt"/>
          <a:ea typeface="+mn-ea"/>
          <a:cs typeface="+mn-cs"/>
        </a:defRPr>
      </a:lvl4pPr>
      <a:lvl5pPr marL="1828709" algn="l" defTabSz="914355" rtl="0" eaLnBrk="1" latinLnBrk="0" hangingPunct="1">
        <a:defRPr kumimoji="1" sz="1800" kern="1200">
          <a:solidFill>
            <a:schemeClr val="tx1"/>
          </a:solidFill>
          <a:latin typeface="+mn-lt"/>
          <a:ea typeface="+mn-ea"/>
          <a:cs typeface="+mn-cs"/>
        </a:defRPr>
      </a:lvl5pPr>
      <a:lvl6pPr marL="2285886" algn="l" defTabSz="914355" rtl="0" eaLnBrk="1" latinLnBrk="0" hangingPunct="1">
        <a:defRPr kumimoji="1" sz="1800" kern="1200">
          <a:solidFill>
            <a:schemeClr val="tx1"/>
          </a:solidFill>
          <a:latin typeface="+mn-lt"/>
          <a:ea typeface="+mn-ea"/>
          <a:cs typeface="+mn-cs"/>
        </a:defRPr>
      </a:lvl6pPr>
      <a:lvl7pPr marL="2743063" algn="l" defTabSz="914355" rtl="0" eaLnBrk="1" latinLnBrk="0" hangingPunct="1">
        <a:defRPr kumimoji="1" sz="1800" kern="1200">
          <a:solidFill>
            <a:schemeClr val="tx1"/>
          </a:solidFill>
          <a:latin typeface="+mn-lt"/>
          <a:ea typeface="+mn-ea"/>
          <a:cs typeface="+mn-cs"/>
        </a:defRPr>
      </a:lvl7pPr>
      <a:lvl8pPr marL="3200240" algn="l" defTabSz="914355" rtl="0" eaLnBrk="1" latinLnBrk="0" hangingPunct="1">
        <a:defRPr kumimoji="1" sz="1800" kern="1200">
          <a:solidFill>
            <a:schemeClr val="tx1"/>
          </a:solidFill>
          <a:latin typeface="+mn-lt"/>
          <a:ea typeface="+mn-ea"/>
          <a:cs typeface="+mn-cs"/>
        </a:defRPr>
      </a:lvl8pPr>
      <a:lvl9pPr marL="3657417" algn="l" defTabSz="914355"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openxmlformats.org/officeDocument/2006/relationships/image" Target="../media/image5.png"/><Relationship Id="rId2" Type="http://schemas.openxmlformats.org/officeDocument/2006/relationships/image" Target="../media/image56.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39.png"/><Relationship Id="rId10" Type="http://schemas.openxmlformats.org/officeDocument/2006/relationships/image" Target="../media/image41.png"/><Relationship Id="rId4" Type="http://schemas.openxmlformats.org/officeDocument/2006/relationships/image" Target="../media/image28.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hyperlink" Target="https://knowledge.sakura.ad.jp/4724/"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1AB726-4E82-88E2-2A02-43B7B95AA765}"/>
              </a:ext>
            </a:extLst>
          </p:cNvPr>
          <p:cNvSpPr>
            <a:spLocks noGrp="1"/>
          </p:cNvSpPr>
          <p:nvPr>
            <p:ph type="ctrTitle"/>
          </p:nvPr>
        </p:nvSpPr>
        <p:spPr/>
        <p:txBody>
          <a:bodyPr>
            <a:normAutofit/>
          </a:bodyPr>
          <a:lstStyle/>
          <a:p>
            <a:pPr algn="ctr"/>
            <a:r>
              <a:rPr kumimoji="1" lang="ja-JP" altLang="en-US" sz="5400" b="1">
                <a:ea typeface="游ゴシック Light"/>
              </a:rPr>
              <a:t>さくらのクラウド</a:t>
            </a:r>
            <a:br>
              <a:rPr lang="en-US" altLang="ja-JP" sz="5400" b="1" dirty="0"/>
            </a:br>
            <a:r>
              <a:rPr kumimoji="1" lang="ja-JP" altLang="en-US" sz="5400" b="1">
                <a:ea typeface="游ゴシック Light"/>
              </a:rPr>
              <a:t>サービスアイコン</a:t>
            </a:r>
            <a:r>
              <a:rPr lang="ja-JP" altLang="en-US" sz="5400" b="1">
                <a:ea typeface="游ゴシック Light"/>
              </a:rPr>
              <a:t>セット</a:t>
            </a:r>
            <a:endParaRPr kumimoji="1" lang="ja-JP" altLang="en-US" sz="5400" b="1"/>
          </a:p>
        </p:txBody>
      </p:sp>
      <p:sp>
        <p:nvSpPr>
          <p:cNvPr id="3" name="字幕 2">
            <a:extLst>
              <a:ext uri="{FF2B5EF4-FFF2-40B4-BE49-F238E27FC236}">
                <a16:creationId xmlns:a16="http://schemas.microsoft.com/office/drawing/2014/main" id="{C1C50ED3-6547-99A4-B80B-9D54EB1377BE}"/>
              </a:ext>
            </a:extLst>
          </p:cNvPr>
          <p:cNvSpPr>
            <a:spLocks noGrp="1"/>
          </p:cNvSpPr>
          <p:nvPr>
            <p:ph type="subTitle" idx="1"/>
          </p:nvPr>
        </p:nvSpPr>
        <p:spPr/>
        <p:txBody>
          <a:bodyPr vert="horz" lIns="91440" tIns="45720" rIns="91440" bIns="45720" rtlCol="0" anchor="t">
            <a:normAutofit/>
          </a:bodyPr>
          <a:lstStyle/>
          <a:p>
            <a:pPr algn="ctr"/>
            <a:r>
              <a:rPr lang="en-US" altLang="ja-JP">
                <a:ea typeface="游ゴシック"/>
              </a:rPr>
              <a:t>2026-04-07</a:t>
            </a:r>
            <a:endParaRPr lang="en-US" altLang="ja-JP" dirty="0"/>
          </a:p>
        </p:txBody>
      </p:sp>
    </p:spTree>
    <p:extLst>
      <p:ext uri="{BB962C8B-B14F-4D97-AF65-F5344CB8AC3E}">
        <p14:creationId xmlns:p14="http://schemas.microsoft.com/office/powerpoint/2010/main" val="2175670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4E6C1-6084-286D-4510-116DCC005379}"/>
            </a:ext>
          </a:extLst>
        </p:cNvPr>
        <p:cNvGrpSpPr/>
        <p:nvPr/>
      </p:nvGrpSpPr>
      <p:grpSpPr>
        <a:xfrm>
          <a:off x="0" y="0"/>
          <a:ext cx="0" cy="0"/>
          <a:chOff x="0" y="0"/>
          <a:chExt cx="0" cy="0"/>
        </a:xfrm>
      </p:grpSpPr>
      <p:pic>
        <p:nvPicPr>
          <p:cNvPr id="3" name="図 2" descr="アイコン&#10;&#10;AI 生成コンテンツは誤りを含む可能性があります。">
            <a:extLst>
              <a:ext uri="{FF2B5EF4-FFF2-40B4-BE49-F238E27FC236}">
                <a16:creationId xmlns:a16="http://schemas.microsoft.com/office/drawing/2014/main" id="{FA23C631-B5FE-56F8-9097-12E8B3B08E94}"/>
              </a:ext>
            </a:extLst>
          </p:cNvPr>
          <p:cNvPicPr>
            <a:picLocks noChangeAspect="1"/>
          </p:cNvPicPr>
          <p:nvPr/>
        </p:nvPicPr>
        <p:blipFill>
          <a:blip r:embed="rId2"/>
          <a:stretch>
            <a:fillRect/>
          </a:stretch>
        </p:blipFill>
        <p:spPr>
          <a:xfrm>
            <a:off x="540000" y="1800000"/>
            <a:ext cx="1440000" cy="1440000"/>
          </a:xfrm>
          <a:prstGeom prst="rect">
            <a:avLst/>
          </a:prstGeom>
        </p:spPr>
      </p:pic>
      <p:pic>
        <p:nvPicPr>
          <p:cNvPr id="7" name="図 6" descr="アイコン&#10;&#10;AI 生成コンテンツは誤りを含む可能性があります。">
            <a:extLst>
              <a:ext uri="{FF2B5EF4-FFF2-40B4-BE49-F238E27FC236}">
                <a16:creationId xmlns:a16="http://schemas.microsoft.com/office/drawing/2014/main" id="{8DB9D2BF-9B86-58E9-BD03-5639D2B15D05}"/>
              </a:ext>
            </a:extLst>
          </p:cNvPr>
          <p:cNvPicPr>
            <a:picLocks noChangeAspect="1"/>
          </p:cNvPicPr>
          <p:nvPr/>
        </p:nvPicPr>
        <p:blipFill>
          <a:blip r:embed="rId3"/>
          <a:stretch>
            <a:fillRect/>
          </a:stretch>
        </p:blipFill>
        <p:spPr>
          <a:xfrm>
            <a:off x="4500000" y="1800000"/>
            <a:ext cx="1440000" cy="1440000"/>
          </a:xfrm>
          <a:prstGeom prst="rect">
            <a:avLst/>
          </a:prstGeom>
        </p:spPr>
      </p:pic>
      <p:pic>
        <p:nvPicPr>
          <p:cNvPr id="11" name="図 10" descr="アイコン&#10;&#10;AI 生成コンテンツは誤りを含む可能性があります。">
            <a:extLst>
              <a:ext uri="{FF2B5EF4-FFF2-40B4-BE49-F238E27FC236}">
                <a16:creationId xmlns:a16="http://schemas.microsoft.com/office/drawing/2014/main" id="{AD33C4A0-39AF-C5F3-6934-A009C5A9612E}"/>
              </a:ext>
            </a:extLst>
          </p:cNvPr>
          <p:cNvPicPr>
            <a:picLocks noChangeAspect="1"/>
          </p:cNvPicPr>
          <p:nvPr/>
        </p:nvPicPr>
        <p:blipFill>
          <a:blip r:embed="rId4"/>
          <a:stretch>
            <a:fillRect/>
          </a:stretch>
        </p:blipFill>
        <p:spPr>
          <a:xfrm>
            <a:off x="6480000" y="1800000"/>
            <a:ext cx="1440000" cy="1440000"/>
          </a:xfrm>
          <a:prstGeom prst="rect">
            <a:avLst/>
          </a:prstGeom>
        </p:spPr>
      </p:pic>
      <p:pic>
        <p:nvPicPr>
          <p:cNvPr id="15" name="図 14" descr="アイコン&#10;&#10;AI 生成コンテンツは誤りを含む可能性があります。">
            <a:extLst>
              <a:ext uri="{FF2B5EF4-FFF2-40B4-BE49-F238E27FC236}">
                <a16:creationId xmlns:a16="http://schemas.microsoft.com/office/drawing/2014/main" id="{244084DE-1AC9-F3B8-4493-3438E56C9BFA}"/>
              </a:ext>
            </a:extLst>
          </p:cNvPr>
          <p:cNvPicPr>
            <a:picLocks noChangeAspect="1"/>
          </p:cNvPicPr>
          <p:nvPr/>
        </p:nvPicPr>
        <p:blipFill>
          <a:blip r:embed="rId5"/>
          <a:stretch>
            <a:fillRect/>
          </a:stretch>
        </p:blipFill>
        <p:spPr>
          <a:xfrm>
            <a:off x="8460000" y="1800000"/>
            <a:ext cx="1440000" cy="1440000"/>
          </a:xfrm>
          <a:prstGeom prst="rect">
            <a:avLst/>
          </a:prstGeom>
        </p:spPr>
      </p:pic>
      <p:pic>
        <p:nvPicPr>
          <p:cNvPr id="19" name="図 18" descr="アイコン&#10;&#10;AI 生成コンテンツは誤りを含む可能性があります。">
            <a:extLst>
              <a:ext uri="{FF2B5EF4-FFF2-40B4-BE49-F238E27FC236}">
                <a16:creationId xmlns:a16="http://schemas.microsoft.com/office/drawing/2014/main" id="{87832F95-5D2D-CEB2-1A57-1FFD09EB8E66}"/>
              </a:ext>
            </a:extLst>
          </p:cNvPr>
          <p:cNvPicPr>
            <a:picLocks noChangeAspect="1"/>
          </p:cNvPicPr>
          <p:nvPr/>
        </p:nvPicPr>
        <p:blipFill>
          <a:blip r:embed="rId6"/>
          <a:stretch>
            <a:fillRect/>
          </a:stretch>
        </p:blipFill>
        <p:spPr>
          <a:xfrm>
            <a:off x="2520000" y="1800000"/>
            <a:ext cx="1440000" cy="1440000"/>
          </a:xfrm>
          <a:prstGeom prst="rect">
            <a:avLst/>
          </a:prstGeom>
        </p:spPr>
      </p:pic>
      <p:pic>
        <p:nvPicPr>
          <p:cNvPr id="36" name="図 35" descr="アイコン&#10;&#10;AI 生成コンテンツは誤りを含む可能性があります。">
            <a:extLst>
              <a:ext uri="{FF2B5EF4-FFF2-40B4-BE49-F238E27FC236}">
                <a16:creationId xmlns:a16="http://schemas.microsoft.com/office/drawing/2014/main" id="{E821E3A4-8FBA-FF77-42C1-BA806585D03D}"/>
              </a:ext>
            </a:extLst>
          </p:cNvPr>
          <p:cNvPicPr>
            <a:picLocks noChangeAspect="1"/>
          </p:cNvPicPr>
          <p:nvPr/>
        </p:nvPicPr>
        <p:blipFill>
          <a:blip r:embed="rId7"/>
          <a:stretch>
            <a:fillRect/>
          </a:stretch>
        </p:blipFill>
        <p:spPr>
          <a:xfrm>
            <a:off x="6480000" y="4320000"/>
            <a:ext cx="1440000" cy="1440000"/>
          </a:xfrm>
          <a:prstGeom prst="rect">
            <a:avLst/>
          </a:prstGeom>
        </p:spPr>
      </p:pic>
      <p:pic>
        <p:nvPicPr>
          <p:cNvPr id="38" name="図 37" descr="アイコン&#10;&#10;AI 生成コンテンツは誤りを含む可能性があります。">
            <a:extLst>
              <a:ext uri="{FF2B5EF4-FFF2-40B4-BE49-F238E27FC236}">
                <a16:creationId xmlns:a16="http://schemas.microsoft.com/office/drawing/2014/main" id="{E7E128A8-6302-9E02-3E36-FDD66F5B6289}"/>
              </a:ext>
            </a:extLst>
          </p:cNvPr>
          <p:cNvPicPr>
            <a:picLocks noChangeAspect="1"/>
          </p:cNvPicPr>
          <p:nvPr/>
        </p:nvPicPr>
        <p:blipFill>
          <a:blip r:embed="rId8"/>
          <a:stretch>
            <a:fillRect/>
          </a:stretch>
        </p:blipFill>
        <p:spPr>
          <a:xfrm>
            <a:off x="540000" y="4320000"/>
            <a:ext cx="1440000" cy="1440000"/>
          </a:xfrm>
          <a:prstGeom prst="rect">
            <a:avLst/>
          </a:prstGeom>
        </p:spPr>
      </p:pic>
      <p:pic>
        <p:nvPicPr>
          <p:cNvPr id="40" name="図 39" descr="アイコン&#10;&#10;AI 生成コンテンツは誤りを含む可能性があります。">
            <a:extLst>
              <a:ext uri="{FF2B5EF4-FFF2-40B4-BE49-F238E27FC236}">
                <a16:creationId xmlns:a16="http://schemas.microsoft.com/office/drawing/2014/main" id="{23B487DD-43D3-75B6-6974-12EFDE2FCEB1}"/>
              </a:ext>
            </a:extLst>
          </p:cNvPr>
          <p:cNvPicPr>
            <a:picLocks noChangeAspect="1"/>
          </p:cNvPicPr>
          <p:nvPr/>
        </p:nvPicPr>
        <p:blipFill>
          <a:blip r:embed="rId9"/>
          <a:stretch>
            <a:fillRect/>
          </a:stretch>
        </p:blipFill>
        <p:spPr>
          <a:xfrm>
            <a:off x="4500000" y="4320000"/>
            <a:ext cx="1440000" cy="1440000"/>
          </a:xfrm>
          <a:prstGeom prst="rect">
            <a:avLst/>
          </a:prstGeom>
        </p:spPr>
      </p:pic>
      <p:pic>
        <p:nvPicPr>
          <p:cNvPr id="42" name="図 41" descr="ロゴ&#10;&#10;AI 生成コンテンツは誤りを含む可能性があります。">
            <a:extLst>
              <a:ext uri="{FF2B5EF4-FFF2-40B4-BE49-F238E27FC236}">
                <a16:creationId xmlns:a16="http://schemas.microsoft.com/office/drawing/2014/main" id="{BCE49645-A0AB-EDB6-AC95-AE5BFCBC799D}"/>
              </a:ext>
            </a:extLst>
          </p:cNvPr>
          <p:cNvPicPr>
            <a:picLocks noChangeAspect="1"/>
          </p:cNvPicPr>
          <p:nvPr/>
        </p:nvPicPr>
        <p:blipFill>
          <a:blip r:embed="rId10"/>
          <a:stretch>
            <a:fillRect/>
          </a:stretch>
        </p:blipFill>
        <p:spPr>
          <a:xfrm>
            <a:off x="2520000" y="4320000"/>
            <a:ext cx="1440000" cy="1440000"/>
          </a:xfrm>
          <a:prstGeom prst="rect">
            <a:avLst/>
          </a:prstGeom>
        </p:spPr>
      </p:pic>
      <p:sp>
        <p:nvSpPr>
          <p:cNvPr id="5" name="テキスト プレースホルダー 4">
            <a:extLst>
              <a:ext uri="{FF2B5EF4-FFF2-40B4-BE49-F238E27FC236}">
                <a16:creationId xmlns:a16="http://schemas.microsoft.com/office/drawing/2014/main" id="{66697420-F164-5FA3-F661-2D08A78586ED}"/>
              </a:ext>
            </a:extLst>
          </p:cNvPr>
          <p:cNvSpPr>
            <a:spLocks noGrp="1"/>
          </p:cNvSpPr>
          <p:nvPr>
            <p:ph type="body" sz="quarter" idx="14"/>
          </p:nvPr>
        </p:nvSpPr>
        <p:spPr/>
        <p:txBody>
          <a:bodyPr/>
          <a:lstStyle/>
          <a:p>
            <a:r>
              <a:rPr lang="ja-JP" altLang="en-US"/>
              <a:t>アプリケーション連携 </a:t>
            </a:r>
            <a:r>
              <a:rPr lang="en-US" altLang="ja-JP" dirty="0"/>
              <a:t>/</a:t>
            </a:r>
            <a:r>
              <a:rPr lang="ja-JP" altLang="en-US"/>
              <a:t> セキュリティ</a:t>
            </a:r>
          </a:p>
        </p:txBody>
      </p:sp>
      <p:sp>
        <p:nvSpPr>
          <p:cNvPr id="2" name="テキスト プレースホルダー 1">
            <a:extLst>
              <a:ext uri="{FF2B5EF4-FFF2-40B4-BE49-F238E27FC236}">
                <a16:creationId xmlns:a16="http://schemas.microsoft.com/office/drawing/2014/main" id="{E653398A-90FE-A150-7073-AC257CF181E4}"/>
              </a:ext>
            </a:extLst>
          </p:cNvPr>
          <p:cNvSpPr>
            <a:spLocks noGrp="1"/>
          </p:cNvSpPr>
          <p:nvPr>
            <p:ph type="body" sz="quarter" idx="10"/>
          </p:nvPr>
        </p:nvSpPr>
        <p:spPr/>
        <p:txBody>
          <a:bodyPr>
            <a:normAutofit fontScale="77500" lnSpcReduction="20000"/>
          </a:bodyPr>
          <a:lstStyle/>
          <a:p>
            <a:endParaRPr lang="ja-JP" altLang="en-US"/>
          </a:p>
        </p:txBody>
      </p:sp>
      <p:sp>
        <p:nvSpPr>
          <p:cNvPr id="23" name="テキスト ボックス 22">
            <a:extLst>
              <a:ext uri="{FF2B5EF4-FFF2-40B4-BE49-F238E27FC236}">
                <a16:creationId xmlns:a16="http://schemas.microsoft.com/office/drawing/2014/main" id="{C26636E9-B7D6-81B3-31A3-398A0E7217FB}"/>
              </a:ext>
            </a:extLst>
          </p:cNvPr>
          <p:cNvSpPr txBox="1"/>
          <p:nvPr/>
        </p:nvSpPr>
        <p:spPr>
          <a:xfrm>
            <a:off x="481779" y="3236304"/>
            <a:ext cx="1550424" cy="307777"/>
          </a:xfrm>
          <a:prstGeom prst="rect">
            <a:avLst/>
          </a:prstGeom>
          <a:noFill/>
        </p:spPr>
        <p:txBody>
          <a:bodyPr wrap="none" rtlCol="0">
            <a:spAutoFit/>
          </a:bodyPr>
          <a:lstStyle/>
          <a:p>
            <a:r>
              <a:rPr kumimoji="1" lang="en-US" altLang="ja-JP" sz="1400"/>
              <a:t>API</a:t>
            </a:r>
            <a:r>
              <a:rPr kumimoji="1" lang="ja-JP" altLang="en-US" sz="1400"/>
              <a:t>ゲートウェイ</a:t>
            </a:r>
          </a:p>
        </p:txBody>
      </p:sp>
      <p:sp>
        <p:nvSpPr>
          <p:cNvPr id="24" name="テキスト ボックス 23">
            <a:extLst>
              <a:ext uri="{FF2B5EF4-FFF2-40B4-BE49-F238E27FC236}">
                <a16:creationId xmlns:a16="http://schemas.microsoft.com/office/drawing/2014/main" id="{4C2D09BA-9BDE-E8C7-F25C-A71E473C95DA}"/>
              </a:ext>
            </a:extLst>
          </p:cNvPr>
          <p:cNvSpPr txBox="1"/>
          <p:nvPr/>
        </p:nvSpPr>
        <p:spPr>
          <a:xfrm>
            <a:off x="2609058" y="3227732"/>
            <a:ext cx="1261884" cy="307777"/>
          </a:xfrm>
          <a:prstGeom prst="rect">
            <a:avLst/>
          </a:prstGeom>
          <a:noFill/>
        </p:spPr>
        <p:txBody>
          <a:bodyPr wrap="none" rtlCol="0">
            <a:spAutoFit/>
          </a:bodyPr>
          <a:lstStyle/>
          <a:p>
            <a:r>
              <a:rPr kumimoji="1" lang="ja-JP" altLang="en-US" sz="1400"/>
              <a:t>ワークフロー</a:t>
            </a:r>
          </a:p>
        </p:txBody>
      </p:sp>
      <p:sp>
        <p:nvSpPr>
          <p:cNvPr id="25" name="テキスト ボックス 24">
            <a:extLst>
              <a:ext uri="{FF2B5EF4-FFF2-40B4-BE49-F238E27FC236}">
                <a16:creationId xmlns:a16="http://schemas.microsoft.com/office/drawing/2014/main" id="{93F5A49B-3A09-B00E-F907-EB7A2BC9D1F2}"/>
              </a:ext>
            </a:extLst>
          </p:cNvPr>
          <p:cNvSpPr txBox="1"/>
          <p:nvPr/>
        </p:nvSpPr>
        <p:spPr>
          <a:xfrm>
            <a:off x="4741233" y="3236304"/>
            <a:ext cx="968535" cy="307777"/>
          </a:xfrm>
          <a:prstGeom prst="rect">
            <a:avLst/>
          </a:prstGeom>
          <a:noFill/>
        </p:spPr>
        <p:txBody>
          <a:bodyPr wrap="none" rtlCol="0">
            <a:spAutoFit/>
          </a:bodyPr>
          <a:lstStyle/>
          <a:p>
            <a:r>
              <a:rPr kumimoji="1" lang="en-US" altLang="ja-JP" sz="1400"/>
              <a:t>EventBus</a:t>
            </a:r>
            <a:endParaRPr kumimoji="1" lang="ja-JP" altLang="en-US" sz="1400"/>
          </a:p>
        </p:txBody>
      </p:sp>
      <p:sp>
        <p:nvSpPr>
          <p:cNvPr id="26" name="テキスト ボックス 25">
            <a:extLst>
              <a:ext uri="{FF2B5EF4-FFF2-40B4-BE49-F238E27FC236}">
                <a16:creationId xmlns:a16="http://schemas.microsoft.com/office/drawing/2014/main" id="{296C82F2-E0EC-F9E3-DDF8-5E29A5080FAC}"/>
              </a:ext>
            </a:extLst>
          </p:cNvPr>
          <p:cNvSpPr txBox="1"/>
          <p:nvPr/>
        </p:nvSpPr>
        <p:spPr>
          <a:xfrm>
            <a:off x="6600316" y="3236304"/>
            <a:ext cx="1199367" cy="307777"/>
          </a:xfrm>
          <a:prstGeom prst="rect">
            <a:avLst/>
          </a:prstGeom>
          <a:noFill/>
        </p:spPr>
        <p:txBody>
          <a:bodyPr wrap="none" rtlCol="0">
            <a:spAutoFit/>
          </a:bodyPr>
          <a:lstStyle/>
          <a:p>
            <a:r>
              <a:rPr kumimoji="1" lang="ja-JP" altLang="en-US" sz="1400"/>
              <a:t>シンプル</a:t>
            </a:r>
            <a:r>
              <a:rPr kumimoji="1" lang="en-US" altLang="ja-JP" sz="1400"/>
              <a:t>MQ</a:t>
            </a:r>
            <a:endParaRPr kumimoji="1" lang="ja-JP" altLang="en-US" sz="1400"/>
          </a:p>
        </p:txBody>
      </p:sp>
      <p:sp>
        <p:nvSpPr>
          <p:cNvPr id="27" name="テキスト ボックス 26">
            <a:extLst>
              <a:ext uri="{FF2B5EF4-FFF2-40B4-BE49-F238E27FC236}">
                <a16:creationId xmlns:a16="http://schemas.microsoft.com/office/drawing/2014/main" id="{9D3F55A1-AAA1-EF2F-A1E8-DF71F7C69871}"/>
              </a:ext>
            </a:extLst>
          </p:cNvPr>
          <p:cNvSpPr txBox="1"/>
          <p:nvPr/>
        </p:nvSpPr>
        <p:spPr>
          <a:xfrm>
            <a:off x="8549058" y="3236304"/>
            <a:ext cx="1261884" cy="307777"/>
          </a:xfrm>
          <a:prstGeom prst="rect">
            <a:avLst/>
          </a:prstGeom>
          <a:noFill/>
        </p:spPr>
        <p:txBody>
          <a:bodyPr wrap="none" rtlCol="0">
            <a:spAutoFit/>
          </a:bodyPr>
          <a:lstStyle/>
          <a:p>
            <a:r>
              <a:rPr kumimoji="1" lang="ja-JP" altLang="en-US" sz="1400"/>
              <a:t>シンプル通知</a:t>
            </a:r>
          </a:p>
        </p:txBody>
      </p:sp>
      <p:sp>
        <p:nvSpPr>
          <p:cNvPr id="28" name="テキスト ボックス 27">
            <a:extLst>
              <a:ext uri="{FF2B5EF4-FFF2-40B4-BE49-F238E27FC236}">
                <a16:creationId xmlns:a16="http://schemas.microsoft.com/office/drawing/2014/main" id="{6EA5BE30-EF72-5271-F916-C8CEB0060F42}"/>
              </a:ext>
            </a:extLst>
          </p:cNvPr>
          <p:cNvSpPr txBox="1"/>
          <p:nvPr/>
        </p:nvSpPr>
        <p:spPr>
          <a:xfrm>
            <a:off x="997144" y="5767417"/>
            <a:ext cx="519694" cy="307777"/>
          </a:xfrm>
          <a:prstGeom prst="rect">
            <a:avLst/>
          </a:prstGeom>
          <a:noFill/>
        </p:spPr>
        <p:txBody>
          <a:bodyPr wrap="none" rtlCol="0">
            <a:spAutoFit/>
          </a:bodyPr>
          <a:lstStyle/>
          <a:p>
            <a:r>
              <a:rPr lang="en-US" altLang="ja-JP" sz="1400"/>
              <a:t>IAM</a:t>
            </a:r>
            <a:endParaRPr kumimoji="1" lang="ja-JP" altLang="en-US" sz="1400"/>
          </a:p>
        </p:txBody>
      </p:sp>
      <p:sp>
        <p:nvSpPr>
          <p:cNvPr id="29" name="テキスト ボックス 28">
            <a:extLst>
              <a:ext uri="{FF2B5EF4-FFF2-40B4-BE49-F238E27FC236}">
                <a16:creationId xmlns:a16="http://schemas.microsoft.com/office/drawing/2014/main" id="{C953DAF9-9C30-2885-8028-101AFCC8412D}"/>
              </a:ext>
            </a:extLst>
          </p:cNvPr>
          <p:cNvSpPr txBox="1"/>
          <p:nvPr/>
        </p:nvSpPr>
        <p:spPr>
          <a:xfrm>
            <a:off x="2160217" y="5767417"/>
            <a:ext cx="2159566" cy="307777"/>
          </a:xfrm>
          <a:prstGeom prst="rect">
            <a:avLst/>
          </a:prstGeom>
          <a:noFill/>
        </p:spPr>
        <p:txBody>
          <a:bodyPr wrap="none" rtlCol="0">
            <a:spAutoFit/>
          </a:bodyPr>
          <a:lstStyle/>
          <a:p>
            <a:r>
              <a:rPr kumimoji="1" lang="ja-JP" altLang="en-US" sz="1400"/>
              <a:t>シークレットマネージャ</a:t>
            </a:r>
          </a:p>
        </p:txBody>
      </p:sp>
      <p:sp>
        <p:nvSpPr>
          <p:cNvPr id="30" name="テキスト ボックス 29">
            <a:extLst>
              <a:ext uri="{FF2B5EF4-FFF2-40B4-BE49-F238E27FC236}">
                <a16:creationId xmlns:a16="http://schemas.microsoft.com/office/drawing/2014/main" id="{E3510F57-66D8-D42A-BB08-380A70071EC7}"/>
              </a:ext>
            </a:extLst>
          </p:cNvPr>
          <p:cNvSpPr txBox="1"/>
          <p:nvPr/>
        </p:nvSpPr>
        <p:spPr>
          <a:xfrm>
            <a:off x="4927291" y="5767417"/>
            <a:ext cx="585417" cy="307777"/>
          </a:xfrm>
          <a:prstGeom prst="rect">
            <a:avLst/>
          </a:prstGeom>
          <a:noFill/>
        </p:spPr>
        <p:txBody>
          <a:bodyPr wrap="none" rtlCol="0">
            <a:spAutoFit/>
          </a:bodyPr>
          <a:lstStyle/>
          <a:p>
            <a:r>
              <a:rPr kumimoji="1" lang="en-US" altLang="ja-JP" sz="1400"/>
              <a:t>KMS</a:t>
            </a:r>
            <a:endParaRPr kumimoji="1" lang="ja-JP" altLang="en-US" sz="1400"/>
          </a:p>
        </p:txBody>
      </p:sp>
      <p:sp>
        <p:nvSpPr>
          <p:cNvPr id="31" name="テキスト ボックス 30">
            <a:extLst>
              <a:ext uri="{FF2B5EF4-FFF2-40B4-BE49-F238E27FC236}">
                <a16:creationId xmlns:a16="http://schemas.microsoft.com/office/drawing/2014/main" id="{CB50EA68-2C3B-C7C4-F412-0C7E5A0CA9DD}"/>
              </a:ext>
            </a:extLst>
          </p:cNvPr>
          <p:cNvSpPr txBox="1"/>
          <p:nvPr/>
        </p:nvSpPr>
        <p:spPr>
          <a:xfrm>
            <a:off x="6519754" y="5760000"/>
            <a:ext cx="1313180" cy="307777"/>
          </a:xfrm>
          <a:prstGeom prst="rect">
            <a:avLst/>
          </a:prstGeom>
          <a:noFill/>
        </p:spPr>
        <p:txBody>
          <a:bodyPr wrap="none" rtlCol="0">
            <a:spAutoFit/>
          </a:bodyPr>
          <a:lstStyle/>
          <a:p>
            <a:r>
              <a:rPr kumimoji="1" lang="ja-JP" altLang="en-US" sz="1400"/>
              <a:t>クラウド</a:t>
            </a:r>
            <a:r>
              <a:rPr kumimoji="1" lang="en-US" altLang="ja-JP" sz="1400"/>
              <a:t>HSM</a:t>
            </a:r>
            <a:endParaRPr kumimoji="1" lang="ja-JP" altLang="en-US" sz="1400"/>
          </a:p>
        </p:txBody>
      </p:sp>
    </p:spTree>
    <p:extLst>
      <p:ext uri="{BB962C8B-B14F-4D97-AF65-F5344CB8AC3E}">
        <p14:creationId xmlns:p14="http://schemas.microsoft.com/office/powerpoint/2010/main" val="1984926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17">
            <a:extLst>
              <a:ext uri="{FF2B5EF4-FFF2-40B4-BE49-F238E27FC236}">
                <a16:creationId xmlns:a16="http://schemas.microsoft.com/office/drawing/2014/main" id="{10D8A482-CFFC-4A76-87CF-0AFD081E3520}"/>
              </a:ext>
            </a:extLst>
          </p:cNvPr>
          <p:cNvSpPr/>
          <p:nvPr/>
        </p:nvSpPr>
        <p:spPr>
          <a:xfrm>
            <a:off x="1933902" y="500712"/>
            <a:ext cx="9490841" cy="6188656"/>
          </a:xfrm>
          <a:prstGeom prst="roundRect">
            <a:avLst>
              <a:gd name="adj" fmla="val 4437"/>
            </a:avLst>
          </a:prstGeom>
          <a:solidFill>
            <a:schemeClr val="bg1"/>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0" rtlCol="0" anchor="b"/>
          <a:lstStyle/>
          <a:p>
            <a:pPr algn="ctr"/>
            <a:r>
              <a:rPr kumimoji="1" lang="ja-JP" altLang="en-US" sz="1400">
                <a:solidFill>
                  <a:schemeClr val="tx1"/>
                </a:solidFill>
              </a:rPr>
              <a:t>さくらのクラウド</a:t>
            </a:r>
          </a:p>
        </p:txBody>
      </p:sp>
      <p:sp>
        <p:nvSpPr>
          <p:cNvPr id="5" name="四角形: 角を丸くする 80">
            <a:extLst>
              <a:ext uri="{FF2B5EF4-FFF2-40B4-BE49-F238E27FC236}">
                <a16:creationId xmlns:a16="http://schemas.microsoft.com/office/drawing/2014/main" id="{0C5A3C9B-E335-5260-D1E9-05BD661782BF}"/>
              </a:ext>
            </a:extLst>
          </p:cNvPr>
          <p:cNvSpPr/>
          <p:nvPr/>
        </p:nvSpPr>
        <p:spPr>
          <a:xfrm>
            <a:off x="3838046" y="2667771"/>
            <a:ext cx="5978615" cy="3527611"/>
          </a:xfrm>
          <a:prstGeom prst="roundRect">
            <a:avLst>
              <a:gd name="adj" fmla="val 4437"/>
            </a:avLst>
          </a:prstGeom>
          <a:solidFill>
            <a:schemeClr val="accent4">
              <a:alpha val="80000"/>
            </a:schemeClr>
          </a:solidFill>
        </p:spPr>
        <p:style>
          <a:lnRef idx="2">
            <a:schemeClr val="accent1">
              <a:shade val="15000"/>
            </a:schemeClr>
          </a:lnRef>
          <a:fillRef idx="1">
            <a:schemeClr val="accent1"/>
          </a:fillRef>
          <a:effectRef idx="0">
            <a:schemeClr val="accent1"/>
          </a:effectRef>
          <a:fontRef idx="minor">
            <a:schemeClr val="lt1"/>
          </a:fontRef>
        </p:style>
        <p:txBody>
          <a:bodyPr lIns="36000" tIns="36000" rIns="36000" bIns="0" rtlCol="0" anchor="b"/>
          <a:lstStyle/>
          <a:p>
            <a:pPr algn="ctr"/>
            <a:r>
              <a:rPr kumimoji="1" lang="ja-JP" altLang="en-US" sz="1400"/>
              <a:t>東京第</a:t>
            </a:r>
            <a:r>
              <a:rPr kumimoji="1" lang="en-US" altLang="ja-JP" sz="1400" dirty="0"/>
              <a:t>2</a:t>
            </a:r>
            <a:r>
              <a:rPr kumimoji="1" lang="ja-JP" altLang="en-US" sz="1400"/>
              <a:t>ゾーン</a:t>
            </a:r>
          </a:p>
        </p:txBody>
      </p:sp>
      <p:sp>
        <p:nvSpPr>
          <p:cNvPr id="6" name="四角形: 角を丸くする 42">
            <a:extLst>
              <a:ext uri="{FF2B5EF4-FFF2-40B4-BE49-F238E27FC236}">
                <a16:creationId xmlns:a16="http://schemas.microsoft.com/office/drawing/2014/main" id="{8B8E155F-12CB-D231-8EDB-8C77CD21CEF8}"/>
              </a:ext>
            </a:extLst>
          </p:cNvPr>
          <p:cNvSpPr/>
          <p:nvPr/>
        </p:nvSpPr>
        <p:spPr>
          <a:xfrm>
            <a:off x="3897011" y="829566"/>
            <a:ext cx="4097632" cy="1698477"/>
          </a:xfrm>
          <a:prstGeom prst="roundRect">
            <a:avLst>
              <a:gd name="adj" fmla="val 4437"/>
            </a:avLst>
          </a:prstGeom>
          <a:solidFill>
            <a:schemeClr val="accent6">
              <a:alpha val="44000"/>
            </a:schemeClr>
          </a:solidFill>
        </p:spPr>
        <p:style>
          <a:lnRef idx="2">
            <a:schemeClr val="accent1">
              <a:shade val="15000"/>
            </a:schemeClr>
          </a:lnRef>
          <a:fillRef idx="1">
            <a:schemeClr val="accent1"/>
          </a:fillRef>
          <a:effectRef idx="0">
            <a:schemeClr val="accent1"/>
          </a:effectRef>
          <a:fontRef idx="minor">
            <a:schemeClr val="lt1"/>
          </a:fontRef>
        </p:style>
        <p:txBody>
          <a:bodyPr lIns="36000" tIns="36000" rIns="36000" bIns="0" rtlCol="0" anchor="b"/>
          <a:lstStyle/>
          <a:p>
            <a:pPr algn="ctr"/>
            <a:r>
              <a:rPr kumimoji="1" lang="ja-JP" altLang="en-US" sz="1400"/>
              <a:t>石狩第</a:t>
            </a:r>
            <a:r>
              <a:rPr kumimoji="1" lang="en-US" altLang="ja-JP" sz="1400"/>
              <a:t>3</a:t>
            </a:r>
            <a:r>
              <a:rPr kumimoji="1" lang="ja-JP" altLang="en-US" sz="1400"/>
              <a:t>ゾーン</a:t>
            </a:r>
          </a:p>
        </p:txBody>
      </p:sp>
      <p:pic>
        <p:nvPicPr>
          <p:cNvPr id="11" name="Picture 10">
            <a:extLst>
              <a:ext uri="{FF2B5EF4-FFF2-40B4-BE49-F238E27FC236}">
                <a16:creationId xmlns:a16="http://schemas.microsoft.com/office/drawing/2014/main" id="{012DC395-5C32-C188-1C71-5ED9F41EA925}"/>
              </a:ext>
            </a:extLst>
          </p:cNvPr>
          <p:cNvPicPr>
            <a:picLocks noChangeAspect="1"/>
          </p:cNvPicPr>
          <p:nvPr/>
        </p:nvPicPr>
        <p:blipFill>
          <a:blip r:embed="rId2"/>
          <a:stretch>
            <a:fillRect/>
          </a:stretch>
        </p:blipFill>
        <p:spPr>
          <a:xfrm>
            <a:off x="593152" y="3003012"/>
            <a:ext cx="716845" cy="702734"/>
          </a:xfrm>
          <a:prstGeom prst="rect">
            <a:avLst/>
          </a:prstGeom>
        </p:spPr>
      </p:pic>
      <p:pic>
        <p:nvPicPr>
          <p:cNvPr id="42" name="図 39" descr="アイコン&#10;&#10;AI 生成コンテンツは誤りを含む可能性があります。">
            <a:extLst>
              <a:ext uri="{FF2B5EF4-FFF2-40B4-BE49-F238E27FC236}">
                <a16:creationId xmlns:a16="http://schemas.microsoft.com/office/drawing/2014/main" id="{9E1DBF8E-784F-E451-1C9F-230C3667441B}"/>
              </a:ext>
            </a:extLst>
          </p:cNvPr>
          <p:cNvPicPr>
            <a:picLocks noChangeAspect="1"/>
          </p:cNvPicPr>
          <p:nvPr/>
        </p:nvPicPr>
        <p:blipFill>
          <a:blip r:embed="rId3"/>
          <a:stretch>
            <a:fillRect/>
          </a:stretch>
        </p:blipFill>
        <p:spPr>
          <a:xfrm>
            <a:off x="4284375" y="3958910"/>
            <a:ext cx="796534" cy="796534"/>
          </a:xfrm>
          <a:prstGeom prst="rect">
            <a:avLst/>
          </a:prstGeom>
        </p:spPr>
      </p:pic>
      <p:pic>
        <p:nvPicPr>
          <p:cNvPr id="44" name="図 41" descr="アイコン&#10;&#10;AI 生成コンテンツは誤りを含む可能性があります。">
            <a:extLst>
              <a:ext uri="{FF2B5EF4-FFF2-40B4-BE49-F238E27FC236}">
                <a16:creationId xmlns:a16="http://schemas.microsoft.com/office/drawing/2014/main" id="{66917D92-F09E-F4E7-C313-AC46ABE6AD10}"/>
              </a:ext>
            </a:extLst>
          </p:cNvPr>
          <p:cNvPicPr>
            <a:picLocks noChangeAspect="1"/>
          </p:cNvPicPr>
          <p:nvPr/>
        </p:nvPicPr>
        <p:blipFill>
          <a:blip r:embed="rId4"/>
          <a:stretch>
            <a:fillRect/>
          </a:stretch>
        </p:blipFill>
        <p:spPr>
          <a:xfrm>
            <a:off x="7198108" y="3958910"/>
            <a:ext cx="796534" cy="796534"/>
          </a:xfrm>
          <a:prstGeom prst="rect">
            <a:avLst/>
          </a:prstGeom>
        </p:spPr>
      </p:pic>
      <p:pic>
        <p:nvPicPr>
          <p:cNvPr id="46" name="図 6" descr="アイコン&#10;&#10;AI 生成コンテンツは誤りを含む可能性があります。">
            <a:extLst>
              <a:ext uri="{FF2B5EF4-FFF2-40B4-BE49-F238E27FC236}">
                <a16:creationId xmlns:a16="http://schemas.microsoft.com/office/drawing/2014/main" id="{AC8536AB-A120-CBEB-6EBA-8E544E6BB845}"/>
              </a:ext>
            </a:extLst>
          </p:cNvPr>
          <p:cNvPicPr>
            <a:picLocks noChangeAspect="1"/>
          </p:cNvPicPr>
          <p:nvPr/>
        </p:nvPicPr>
        <p:blipFill>
          <a:blip r:embed="rId5"/>
          <a:stretch>
            <a:fillRect/>
          </a:stretch>
        </p:blipFill>
        <p:spPr>
          <a:xfrm>
            <a:off x="10205117" y="3162375"/>
            <a:ext cx="796534" cy="796534"/>
          </a:xfrm>
          <a:prstGeom prst="rect">
            <a:avLst/>
          </a:prstGeom>
        </p:spPr>
      </p:pic>
      <p:pic>
        <p:nvPicPr>
          <p:cNvPr id="48" name="図 4" descr="ロゴ, アイコン&#10;&#10;AI 生成コンテンツは誤りを含む可能性があります。">
            <a:extLst>
              <a:ext uri="{FF2B5EF4-FFF2-40B4-BE49-F238E27FC236}">
                <a16:creationId xmlns:a16="http://schemas.microsoft.com/office/drawing/2014/main" id="{37926F3D-C0E6-2892-78EE-544DCB08FAF3}"/>
              </a:ext>
            </a:extLst>
          </p:cNvPr>
          <p:cNvPicPr>
            <a:picLocks noChangeAspect="1"/>
          </p:cNvPicPr>
          <p:nvPr/>
        </p:nvPicPr>
        <p:blipFill>
          <a:blip r:embed="rId6"/>
          <a:stretch>
            <a:fillRect/>
          </a:stretch>
        </p:blipFill>
        <p:spPr>
          <a:xfrm>
            <a:off x="8631796" y="4845088"/>
            <a:ext cx="796534" cy="796534"/>
          </a:xfrm>
          <a:prstGeom prst="rect">
            <a:avLst/>
          </a:prstGeom>
        </p:spPr>
      </p:pic>
      <p:pic>
        <p:nvPicPr>
          <p:cNvPr id="50" name="図 7" descr="ロゴ&#10;&#10;AI 生成コンテンツは誤りを含む可能性があります。">
            <a:extLst>
              <a:ext uri="{FF2B5EF4-FFF2-40B4-BE49-F238E27FC236}">
                <a16:creationId xmlns:a16="http://schemas.microsoft.com/office/drawing/2014/main" id="{BF9E7D39-F547-630D-CE04-67FD8A8558BD}"/>
              </a:ext>
            </a:extLst>
          </p:cNvPr>
          <p:cNvPicPr>
            <a:picLocks noChangeAspect="1"/>
          </p:cNvPicPr>
          <p:nvPr/>
        </p:nvPicPr>
        <p:blipFill>
          <a:blip r:embed="rId7"/>
          <a:stretch>
            <a:fillRect/>
          </a:stretch>
        </p:blipFill>
        <p:spPr>
          <a:xfrm>
            <a:off x="8633841" y="3163043"/>
            <a:ext cx="796534" cy="796534"/>
          </a:xfrm>
          <a:prstGeom prst="rect">
            <a:avLst/>
          </a:prstGeom>
        </p:spPr>
      </p:pic>
      <p:pic>
        <p:nvPicPr>
          <p:cNvPr id="52" name="図 45">
            <a:extLst>
              <a:ext uri="{FF2B5EF4-FFF2-40B4-BE49-F238E27FC236}">
                <a16:creationId xmlns:a16="http://schemas.microsoft.com/office/drawing/2014/main" id="{6DB88101-5216-943C-9210-CAD3B51E1351}"/>
              </a:ext>
            </a:extLst>
          </p:cNvPr>
          <p:cNvPicPr>
            <a:picLocks noChangeAspect="1"/>
          </p:cNvPicPr>
          <p:nvPr/>
        </p:nvPicPr>
        <p:blipFill>
          <a:blip r:embed="rId8"/>
          <a:srcRect/>
          <a:stretch/>
        </p:blipFill>
        <p:spPr>
          <a:xfrm>
            <a:off x="2518507" y="2955867"/>
            <a:ext cx="796534" cy="796534"/>
          </a:xfrm>
          <a:prstGeom prst="rect">
            <a:avLst/>
          </a:prstGeom>
        </p:spPr>
      </p:pic>
      <p:pic>
        <p:nvPicPr>
          <p:cNvPr id="54" name="図 38" descr="アイコン&#10;&#10;AI 生成コンテンツは誤りを含む可能性があります。">
            <a:extLst>
              <a:ext uri="{FF2B5EF4-FFF2-40B4-BE49-F238E27FC236}">
                <a16:creationId xmlns:a16="http://schemas.microsoft.com/office/drawing/2014/main" id="{915E4F6D-4D58-609D-9734-4D5FCF641B5C}"/>
              </a:ext>
            </a:extLst>
          </p:cNvPr>
          <p:cNvPicPr>
            <a:picLocks noChangeAspect="1"/>
          </p:cNvPicPr>
          <p:nvPr/>
        </p:nvPicPr>
        <p:blipFill>
          <a:blip r:embed="rId9"/>
          <a:stretch>
            <a:fillRect/>
          </a:stretch>
        </p:blipFill>
        <p:spPr>
          <a:xfrm>
            <a:off x="5634670" y="1028845"/>
            <a:ext cx="796534" cy="796534"/>
          </a:xfrm>
          <a:prstGeom prst="rect">
            <a:avLst/>
          </a:prstGeom>
        </p:spPr>
      </p:pic>
      <p:pic>
        <p:nvPicPr>
          <p:cNvPr id="55" name="図 7" descr="ロゴ&#10;&#10;AI 生成コンテンツは誤りを含む可能性があります。">
            <a:extLst>
              <a:ext uri="{FF2B5EF4-FFF2-40B4-BE49-F238E27FC236}">
                <a16:creationId xmlns:a16="http://schemas.microsoft.com/office/drawing/2014/main" id="{D7733568-D9B0-A2C8-1498-2F4E26127429}"/>
              </a:ext>
            </a:extLst>
          </p:cNvPr>
          <p:cNvPicPr>
            <a:picLocks noChangeAspect="1"/>
          </p:cNvPicPr>
          <p:nvPr/>
        </p:nvPicPr>
        <p:blipFill>
          <a:blip r:embed="rId7"/>
          <a:stretch>
            <a:fillRect/>
          </a:stretch>
        </p:blipFill>
        <p:spPr>
          <a:xfrm>
            <a:off x="5738241" y="3958909"/>
            <a:ext cx="796534" cy="796534"/>
          </a:xfrm>
          <a:prstGeom prst="rect">
            <a:avLst/>
          </a:prstGeom>
        </p:spPr>
      </p:pic>
      <p:cxnSp>
        <p:nvCxnSpPr>
          <p:cNvPr id="56" name="Straight Arrow Connector 55">
            <a:extLst>
              <a:ext uri="{FF2B5EF4-FFF2-40B4-BE49-F238E27FC236}">
                <a16:creationId xmlns:a16="http://schemas.microsoft.com/office/drawing/2014/main" id="{8186B9F4-07A2-F006-52EE-1836CA52D025}"/>
              </a:ext>
            </a:extLst>
          </p:cNvPr>
          <p:cNvCxnSpPr>
            <a:cxnSpLocks/>
            <a:stCxn id="11" idx="3"/>
            <a:endCxn id="52" idx="1"/>
          </p:cNvCxnSpPr>
          <p:nvPr/>
        </p:nvCxnSpPr>
        <p:spPr>
          <a:xfrm flipV="1">
            <a:off x="1309997" y="3354134"/>
            <a:ext cx="1208510" cy="24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57" name="Connector: Elbow 56">
            <a:extLst>
              <a:ext uri="{FF2B5EF4-FFF2-40B4-BE49-F238E27FC236}">
                <a16:creationId xmlns:a16="http://schemas.microsoft.com/office/drawing/2014/main" id="{E1AFF173-DB36-899D-B150-5B97E745E00E}"/>
              </a:ext>
            </a:extLst>
          </p:cNvPr>
          <p:cNvCxnSpPr>
            <a:cxnSpLocks/>
            <a:stCxn id="52" idx="3"/>
            <a:endCxn id="54" idx="1"/>
          </p:cNvCxnSpPr>
          <p:nvPr/>
        </p:nvCxnSpPr>
        <p:spPr>
          <a:xfrm flipV="1">
            <a:off x="3315041" y="1427112"/>
            <a:ext cx="2319629" cy="1927022"/>
          </a:xfrm>
          <a:prstGeom prst="bentConnector3">
            <a:avLst>
              <a:gd name="adj1" fmla="val 13752"/>
            </a:avLst>
          </a:prstGeom>
          <a:ln>
            <a:tailEnd type="triangle"/>
          </a:ln>
        </p:spPr>
        <p:style>
          <a:lnRef idx="3">
            <a:schemeClr val="dk1"/>
          </a:lnRef>
          <a:fillRef idx="0">
            <a:schemeClr val="dk1"/>
          </a:fillRef>
          <a:effectRef idx="2">
            <a:schemeClr val="dk1"/>
          </a:effectRef>
          <a:fontRef idx="minor">
            <a:schemeClr val="tx1"/>
          </a:fontRef>
        </p:style>
      </p:cxnSp>
      <p:cxnSp>
        <p:nvCxnSpPr>
          <p:cNvPr id="58" name="Connector: Elbow 57">
            <a:extLst>
              <a:ext uri="{FF2B5EF4-FFF2-40B4-BE49-F238E27FC236}">
                <a16:creationId xmlns:a16="http://schemas.microsoft.com/office/drawing/2014/main" id="{2C44C2D8-657A-CC53-2699-C1923B5B190A}"/>
              </a:ext>
            </a:extLst>
          </p:cNvPr>
          <p:cNvCxnSpPr>
            <a:cxnSpLocks/>
            <a:stCxn id="52" idx="3"/>
            <a:endCxn id="42" idx="1"/>
          </p:cNvCxnSpPr>
          <p:nvPr/>
        </p:nvCxnSpPr>
        <p:spPr>
          <a:xfrm>
            <a:off x="3315041" y="3354134"/>
            <a:ext cx="969334" cy="1003043"/>
          </a:xfrm>
          <a:prstGeom prst="bentConnector3">
            <a:avLst>
              <a:gd name="adj1" fmla="val 32651"/>
            </a:avLst>
          </a:prstGeom>
          <a:ln>
            <a:tailEnd type="triangle"/>
          </a:ln>
        </p:spPr>
        <p:style>
          <a:lnRef idx="3">
            <a:schemeClr val="dk1"/>
          </a:lnRef>
          <a:fillRef idx="0">
            <a:schemeClr val="dk1"/>
          </a:fillRef>
          <a:effectRef idx="2">
            <a:schemeClr val="dk1"/>
          </a:effectRef>
          <a:fontRef idx="minor">
            <a:schemeClr val="tx1"/>
          </a:fontRef>
        </p:style>
      </p:cxnSp>
      <p:cxnSp>
        <p:nvCxnSpPr>
          <p:cNvPr id="59" name="Straight Arrow Connector 58">
            <a:extLst>
              <a:ext uri="{FF2B5EF4-FFF2-40B4-BE49-F238E27FC236}">
                <a16:creationId xmlns:a16="http://schemas.microsoft.com/office/drawing/2014/main" id="{C7ABBDDD-9B6D-6CD4-9186-9CAD28FFE275}"/>
              </a:ext>
            </a:extLst>
          </p:cNvPr>
          <p:cNvCxnSpPr>
            <a:cxnSpLocks/>
            <a:stCxn id="42" idx="3"/>
            <a:endCxn id="55" idx="1"/>
          </p:cNvCxnSpPr>
          <p:nvPr/>
        </p:nvCxnSpPr>
        <p:spPr>
          <a:xfrm flipV="1">
            <a:off x="5080909" y="4357176"/>
            <a:ext cx="657332" cy="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0" name="Straight Arrow Connector 59">
            <a:extLst>
              <a:ext uri="{FF2B5EF4-FFF2-40B4-BE49-F238E27FC236}">
                <a16:creationId xmlns:a16="http://schemas.microsoft.com/office/drawing/2014/main" id="{6E91554D-FF3D-A3E5-2514-F811312DCC97}"/>
              </a:ext>
            </a:extLst>
          </p:cNvPr>
          <p:cNvCxnSpPr>
            <a:cxnSpLocks/>
            <a:stCxn id="55" idx="3"/>
            <a:endCxn id="44" idx="1"/>
          </p:cNvCxnSpPr>
          <p:nvPr/>
        </p:nvCxnSpPr>
        <p:spPr>
          <a:xfrm>
            <a:off x="6534775" y="4357176"/>
            <a:ext cx="663333" cy="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1" name="Connector: Elbow 60">
            <a:extLst>
              <a:ext uri="{FF2B5EF4-FFF2-40B4-BE49-F238E27FC236}">
                <a16:creationId xmlns:a16="http://schemas.microsoft.com/office/drawing/2014/main" id="{CD1082D7-472B-D7BB-F5CA-BDEA6A97DB43}"/>
              </a:ext>
            </a:extLst>
          </p:cNvPr>
          <p:cNvCxnSpPr>
            <a:cxnSpLocks/>
            <a:stCxn id="44" idx="3"/>
            <a:endCxn id="50" idx="1"/>
          </p:cNvCxnSpPr>
          <p:nvPr/>
        </p:nvCxnSpPr>
        <p:spPr>
          <a:xfrm flipV="1">
            <a:off x="7994642" y="3561310"/>
            <a:ext cx="639199" cy="795867"/>
          </a:xfrm>
          <a:prstGeom prst="bentConnector3">
            <a:avLst>
              <a:gd name="adj1" fmla="val 50000"/>
            </a:avLst>
          </a:prstGeom>
          <a:ln>
            <a:tailEnd type="triangle"/>
          </a:ln>
        </p:spPr>
        <p:style>
          <a:lnRef idx="3">
            <a:schemeClr val="dk1"/>
          </a:lnRef>
          <a:fillRef idx="0">
            <a:schemeClr val="dk1"/>
          </a:fillRef>
          <a:effectRef idx="2">
            <a:schemeClr val="dk1"/>
          </a:effectRef>
          <a:fontRef idx="minor">
            <a:schemeClr val="tx1"/>
          </a:fontRef>
        </p:style>
      </p:cxnSp>
      <p:cxnSp>
        <p:nvCxnSpPr>
          <p:cNvPr id="62" name="Connector: Elbow 61">
            <a:extLst>
              <a:ext uri="{FF2B5EF4-FFF2-40B4-BE49-F238E27FC236}">
                <a16:creationId xmlns:a16="http://schemas.microsoft.com/office/drawing/2014/main" id="{2857A453-8547-B823-8B3B-09D303C41577}"/>
              </a:ext>
            </a:extLst>
          </p:cNvPr>
          <p:cNvCxnSpPr>
            <a:cxnSpLocks/>
            <a:stCxn id="44" idx="3"/>
            <a:endCxn id="48" idx="1"/>
          </p:cNvCxnSpPr>
          <p:nvPr/>
        </p:nvCxnSpPr>
        <p:spPr>
          <a:xfrm>
            <a:off x="7994642" y="4357177"/>
            <a:ext cx="637154" cy="886178"/>
          </a:xfrm>
          <a:prstGeom prst="bentConnector3">
            <a:avLst>
              <a:gd name="adj1" fmla="val 50000"/>
            </a:avLst>
          </a:prstGeom>
          <a:ln>
            <a:tailEnd type="triangle"/>
          </a:ln>
        </p:spPr>
        <p:style>
          <a:lnRef idx="3">
            <a:schemeClr val="dk1"/>
          </a:lnRef>
          <a:fillRef idx="0">
            <a:schemeClr val="dk1"/>
          </a:fillRef>
          <a:effectRef idx="2">
            <a:schemeClr val="dk1"/>
          </a:effectRef>
          <a:fontRef idx="minor">
            <a:schemeClr val="tx1"/>
          </a:fontRef>
        </p:style>
      </p:cxnSp>
      <p:sp>
        <p:nvSpPr>
          <p:cNvPr id="26" name="テキスト ボックス 25">
            <a:extLst>
              <a:ext uri="{FF2B5EF4-FFF2-40B4-BE49-F238E27FC236}">
                <a16:creationId xmlns:a16="http://schemas.microsoft.com/office/drawing/2014/main" id="{61E66D65-559B-8048-2B02-3B55FFC04736}"/>
              </a:ext>
            </a:extLst>
          </p:cNvPr>
          <p:cNvSpPr txBox="1"/>
          <p:nvPr/>
        </p:nvSpPr>
        <p:spPr>
          <a:xfrm>
            <a:off x="576223" y="3651132"/>
            <a:ext cx="747319" cy="276999"/>
          </a:xfrm>
          <a:prstGeom prst="rect">
            <a:avLst/>
          </a:prstGeom>
          <a:noFill/>
        </p:spPr>
        <p:txBody>
          <a:bodyPr wrap="none" rtlCol="0">
            <a:spAutoFit/>
          </a:bodyPr>
          <a:lstStyle/>
          <a:p>
            <a:pPr algn="ctr"/>
            <a:r>
              <a:rPr kumimoji="1" lang="en-US" altLang="ja-JP" sz="1200" dirty="0"/>
              <a:t>Internet</a:t>
            </a:r>
            <a:endParaRPr kumimoji="1" lang="ja-JP" altLang="en-US" sz="1200"/>
          </a:p>
        </p:txBody>
      </p:sp>
      <p:sp>
        <p:nvSpPr>
          <p:cNvPr id="27" name="テキスト ボックス 26">
            <a:extLst>
              <a:ext uri="{FF2B5EF4-FFF2-40B4-BE49-F238E27FC236}">
                <a16:creationId xmlns:a16="http://schemas.microsoft.com/office/drawing/2014/main" id="{37164F73-98BB-6299-2AF3-FA73B9C37E63}"/>
              </a:ext>
            </a:extLst>
          </p:cNvPr>
          <p:cNvSpPr txBox="1"/>
          <p:nvPr/>
        </p:nvSpPr>
        <p:spPr>
          <a:xfrm>
            <a:off x="2287523" y="3721107"/>
            <a:ext cx="1261884" cy="461665"/>
          </a:xfrm>
          <a:prstGeom prst="rect">
            <a:avLst/>
          </a:prstGeom>
          <a:noFill/>
        </p:spPr>
        <p:txBody>
          <a:bodyPr wrap="none" rtlCol="0">
            <a:spAutoFit/>
          </a:bodyPr>
          <a:lstStyle/>
          <a:p>
            <a:pPr algn="ctr"/>
            <a:r>
              <a:rPr kumimoji="1" lang="ja-JP" altLang="en-US" sz="1200"/>
              <a:t>ウェブ</a:t>
            </a:r>
            <a:endParaRPr kumimoji="1" lang="en-US" altLang="ja-JP" sz="1200" dirty="0"/>
          </a:p>
          <a:p>
            <a:pPr algn="ctr"/>
            <a:r>
              <a:rPr kumimoji="1" lang="ja-JP" altLang="en-US" sz="1200"/>
              <a:t>アクセラレータ</a:t>
            </a:r>
          </a:p>
        </p:txBody>
      </p:sp>
      <p:sp>
        <p:nvSpPr>
          <p:cNvPr id="32" name="テキスト ボックス 31">
            <a:extLst>
              <a:ext uri="{FF2B5EF4-FFF2-40B4-BE49-F238E27FC236}">
                <a16:creationId xmlns:a16="http://schemas.microsoft.com/office/drawing/2014/main" id="{645B75D2-4192-66F7-BEEB-A1B6252BC541}"/>
              </a:ext>
            </a:extLst>
          </p:cNvPr>
          <p:cNvSpPr txBox="1"/>
          <p:nvPr/>
        </p:nvSpPr>
        <p:spPr>
          <a:xfrm>
            <a:off x="3995595" y="4738521"/>
            <a:ext cx="1374094" cy="276999"/>
          </a:xfrm>
          <a:prstGeom prst="rect">
            <a:avLst/>
          </a:prstGeom>
          <a:noFill/>
        </p:spPr>
        <p:txBody>
          <a:bodyPr wrap="none" rtlCol="0">
            <a:spAutoFit/>
          </a:bodyPr>
          <a:lstStyle/>
          <a:p>
            <a:pPr algn="ctr"/>
            <a:r>
              <a:rPr kumimoji="1" lang="ja-JP" altLang="en-US" sz="1200"/>
              <a:t>ルータ</a:t>
            </a:r>
            <a:r>
              <a:rPr kumimoji="1" lang="en-US" altLang="ja-JP" sz="1200" dirty="0"/>
              <a:t>+</a:t>
            </a:r>
            <a:r>
              <a:rPr kumimoji="1" lang="ja-JP" altLang="en-US" sz="1200"/>
              <a:t>スイッチ</a:t>
            </a:r>
          </a:p>
        </p:txBody>
      </p:sp>
      <p:sp>
        <p:nvSpPr>
          <p:cNvPr id="35" name="テキスト ボックス 34">
            <a:extLst>
              <a:ext uri="{FF2B5EF4-FFF2-40B4-BE49-F238E27FC236}">
                <a16:creationId xmlns:a16="http://schemas.microsoft.com/office/drawing/2014/main" id="{DD518628-6E8D-3B40-03B5-BBBCB0C44BEE}"/>
              </a:ext>
            </a:extLst>
          </p:cNvPr>
          <p:cNvSpPr txBox="1"/>
          <p:nvPr/>
        </p:nvSpPr>
        <p:spPr>
          <a:xfrm>
            <a:off x="5478939" y="1830086"/>
            <a:ext cx="1107996" cy="461665"/>
          </a:xfrm>
          <a:prstGeom prst="rect">
            <a:avLst/>
          </a:prstGeom>
          <a:noFill/>
        </p:spPr>
        <p:txBody>
          <a:bodyPr wrap="none" rtlCol="0">
            <a:spAutoFit/>
          </a:bodyPr>
          <a:lstStyle/>
          <a:p>
            <a:pPr algn="ctr"/>
            <a:r>
              <a:rPr kumimoji="1" lang="ja-JP" altLang="en-US" sz="1200"/>
              <a:t>オブジェクト</a:t>
            </a:r>
            <a:endParaRPr kumimoji="1" lang="en-US" altLang="ja-JP" sz="1200" dirty="0"/>
          </a:p>
          <a:p>
            <a:pPr algn="ctr"/>
            <a:r>
              <a:rPr kumimoji="1" lang="ja-JP" altLang="en-US" sz="1200"/>
              <a:t>ストレージ</a:t>
            </a:r>
          </a:p>
        </p:txBody>
      </p:sp>
      <p:sp>
        <p:nvSpPr>
          <p:cNvPr id="38" name="テキスト ボックス 37">
            <a:extLst>
              <a:ext uri="{FF2B5EF4-FFF2-40B4-BE49-F238E27FC236}">
                <a16:creationId xmlns:a16="http://schemas.microsoft.com/office/drawing/2014/main" id="{732623D3-BEC2-4809-A44D-0D13802CAFE3}"/>
              </a:ext>
            </a:extLst>
          </p:cNvPr>
          <p:cNvSpPr txBox="1"/>
          <p:nvPr/>
        </p:nvSpPr>
        <p:spPr>
          <a:xfrm>
            <a:off x="5505091" y="4738521"/>
            <a:ext cx="1261884" cy="461665"/>
          </a:xfrm>
          <a:prstGeom prst="rect">
            <a:avLst/>
          </a:prstGeom>
          <a:noFill/>
        </p:spPr>
        <p:txBody>
          <a:bodyPr wrap="none" rtlCol="0">
            <a:spAutoFit/>
          </a:bodyPr>
          <a:lstStyle/>
          <a:p>
            <a:pPr algn="ctr"/>
            <a:r>
              <a:rPr kumimoji="1" lang="en-US" altLang="ja-JP" sz="1200" dirty="0" err="1"/>
              <a:t>AppRun</a:t>
            </a:r>
            <a:r>
              <a:rPr kumimoji="1" lang="ja-JP" altLang="en-US" sz="1200"/>
              <a:t>専有型</a:t>
            </a:r>
            <a:endParaRPr kumimoji="1" lang="en-US" altLang="ja-JP" sz="1200" dirty="0"/>
          </a:p>
          <a:p>
            <a:pPr algn="ctr"/>
            <a:r>
              <a:rPr lang="ja-JP" altLang="en-US" sz="1200"/>
              <a:t>ロードバランサ</a:t>
            </a:r>
            <a:endParaRPr kumimoji="1" lang="ja-JP" altLang="en-US" sz="1200"/>
          </a:p>
        </p:txBody>
      </p:sp>
      <p:sp>
        <p:nvSpPr>
          <p:cNvPr id="39" name="テキスト ボックス 38">
            <a:extLst>
              <a:ext uri="{FF2B5EF4-FFF2-40B4-BE49-F238E27FC236}">
                <a16:creationId xmlns:a16="http://schemas.microsoft.com/office/drawing/2014/main" id="{031B457E-3569-785F-00B6-5AB06C52E1E5}"/>
              </a:ext>
            </a:extLst>
          </p:cNvPr>
          <p:cNvSpPr txBox="1"/>
          <p:nvPr/>
        </p:nvSpPr>
        <p:spPr>
          <a:xfrm>
            <a:off x="8404754" y="3940165"/>
            <a:ext cx="1261885" cy="461665"/>
          </a:xfrm>
          <a:prstGeom prst="rect">
            <a:avLst/>
          </a:prstGeom>
          <a:noFill/>
        </p:spPr>
        <p:txBody>
          <a:bodyPr wrap="none" rtlCol="0">
            <a:spAutoFit/>
          </a:bodyPr>
          <a:lstStyle/>
          <a:p>
            <a:pPr algn="ctr"/>
            <a:r>
              <a:rPr kumimoji="1" lang="en-US" altLang="ja-JP" sz="1200" dirty="0" err="1"/>
              <a:t>AppRun</a:t>
            </a:r>
            <a:r>
              <a:rPr kumimoji="1" lang="ja-JP" altLang="en-US" sz="1200"/>
              <a:t>専有型</a:t>
            </a:r>
            <a:endParaRPr kumimoji="1" lang="en-US" altLang="ja-JP" sz="1200" dirty="0"/>
          </a:p>
          <a:p>
            <a:pPr algn="ctr"/>
            <a:r>
              <a:rPr lang="ja-JP" altLang="en-US" sz="1200"/>
              <a:t>ワーカーノード</a:t>
            </a:r>
            <a:endParaRPr kumimoji="1" lang="ja-JP" altLang="en-US" sz="1200"/>
          </a:p>
        </p:txBody>
      </p:sp>
      <p:sp>
        <p:nvSpPr>
          <p:cNvPr id="41" name="テキスト ボックス 40">
            <a:extLst>
              <a:ext uri="{FF2B5EF4-FFF2-40B4-BE49-F238E27FC236}">
                <a16:creationId xmlns:a16="http://schemas.microsoft.com/office/drawing/2014/main" id="{D35B5113-0EF9-68DA-720E-55DBCA137D26}"/>
              </a:ext>
            </a:extLst>
          </p:cNvPr>
          <p:cNvSpPr txBox="1"/>
          <p:nvPr/>
        </p:nvSpPr>
        <p:spPr>
          <a:xfrm>
            <a:off x="8399120" y="5623215"/>
            <a:ext cx="1261885" cy="461665"/>
          </a:xfrm>
          <a:prstGeom prst="rect">
            <a:avLst/>
          </a:prstGeom>
          <a:noFill/>
        </p:spPr>
        <p:txBody>
          <a:bodyPr wrap="none" rtlCol="0">
            <a:spAutoFit/>
          </a:bodyPr>
          <a:lstStyle/>
          <a:p>
            <a:pPr algn="ctr"/>
            <a:r>
              <a:rPr kumimoji="1" lang="ja-JP" altLang="en-US" sz="1200"/>
              <a:t>データベース</a:t>
            </a:r>
            <a:endParaRPr kumimoji="1" lang="en-US" altLang="ja-JP" sz="1200" dirty="0"/>
          </a:p>
          <a:p>
            <a:pPr algn="ctr"/>
            <a:r>
              <a:rPr lang="ja-JP" altLang="en-US" sz="1200"/>
              <a:t>アプライアンス</a:t>
            </a:r>
            <a:endParaRPr kumimoji="1" lang="ja-JP" altLang="en-US" sz="1200"/>
          </a:p>
        </p:txBody>
      </p:sp>
      <p:sp>
        <p:nvSpPr>
          <p:cNvPr id="43" name="テキスト ボックス 42">
            <a:extLst>
              <a:ext uri="{FF2B5EF4-FFF2-40B4-BE49-F238E27FC236}">
                <a16:creationId xmlns:a16="http://schemas.microsoft.com/office/drawing/2014/main" id="{2994E1AB-58F1-C1CA-FD33-6481E56BC7BD}"/>
              </a:ext>
            </a:extLst>
          </p:cNvPr>
          <p:cNvSpPr txBox="1"/>
          <p:nvPr/>
        </p:nvSpPr>
        <p:spPr>
          <a:xfrm>
            <a:off x="7196265" y="4738521"/>
            <a:ext cx="800219" cy="276999"/>
          </a:xfrm>
          <a:prstGeom prst="rect">
            <a:avLst/>
          </a:prstGeom>
          <a:noFill/>
        </p:spPr>
        <p:txBody>
          <a:bodyPr wrap="none" rtlCol="0">
            <a:spAutoFit/>
          </a:bodyPr>
          <a:lstStyle/>
          <a:p>
            <a:pPr algn="ctr"/>
            <a:r>
              <a:rPr kumimoji="1" lang="ja-JP" altLang="en-US" sz="1200"/>
              <a:t>スイッチ</a:t>
            </a:r>
          </a:p>
        </p:txBody>
      </p:sp>
      <p:sp>
        <p:nvSpPr>
          <p:cNvPr id="45" name="テキスト ボックス 44">
            <a:extLst>
              <a:ext uri="{FF2B5EF4-FFF2-40B4-BE49-F238E27FC236}">
                <a16:creationId xmlns:a16="http://schemas.microsoft.com/office/drawing/2014/main" id="{3B488B02-BA37-2E7C-EDBD-D2836377434B}"/>
              </a:ext>
            </a:extLst>
          </p:cNvPr>
          <p:cNvSpPr txBox="1"/>
          <p:nvPr/>
        </p:nvSpPr>
        <p:spPr>
          <a:xfrm>
            <a:off x="9815282" y="3940165"/>
            <a:ext cx="1569661" cy="276999"/>
          </a:xfrm>
          <a:prstGeom prst="rect">
            <a:avLst/>
          </a:prstGeom>
          <a:noFill/>
        </p:spPr>
        <p:txBody>
          <a:bodyPr wrap="none" rtlCol="0">
            <a:spAutoFit/>
          </a:bodyPr>
          <a:lstStyle/>
          <a:p>
            <a:pPr algn="ctr"/>
            <a:r>
              <a:rPr kumimoji="1" lang="ja-JP" altLang="en-US" sz="1200"/>
              <a:t>コンテナレジストリ</a:t>
            </a:r>
          </a:p>
        </p:txBody>
      </p:sp>
      <p:pic>
        <p:nvPicPr>
          <p:cNvPr id="47" name="図 46" descr="アイコン&#10;&#10;AI 生成コンテンツは誤りを含む可能性があります。">
            <a:extLst>
              <a:ext uri="{FF2B5EF4-FFF2-40B4-BE49-F238E27FC236}">
                <a16:creationId xmlns:a16="http://schemas.microsoft.com/office/drawing/2014/main" id="{FCD9D7E9-3641-55C4-F8CC-FD2688CB6E3D}"/>
              </a:ext>
            </a:extLst>
          </p:cNvPr>
          <p:cNvPicPr>
            <a:picLocks noChangeAspect="1"/>
          </p:cNvPicPr>
          <p:nvPr/>
        </p:nvPicPr>
        <p:blipFill>
          <a:blip r:embed="rId10"/>
          <a:stretch>
            <a:fillRect/>
          </a:stretch>
        </p:blipFill>
        <p:spPr>
          <a:xfrm>
            <a:off x="10201845" y="4549751"/>
            <a:ext cx="796534" cy="796534"/>
          </a:xfrm>
          <a:prstGeom prst="rect">
            <a:avLst/>
          </a:prstGeom>
        </p:spPr>
      </p:pic>
      <p:sp>
        <p:nvSpPr>
          <p:cNvPr id="49" name="テキスト ボックス 48">
            <a:extLst>
              <a:ext uri="{FF2B5EF4-FFF2-40B4-BE49-F238E27FC236}">
                <a16:creationId xmlns:a16="http://schemas.microsoft.com/office/drawing/2014/main" id="{D2F3229B-AFD3-7079-2AFE-793E67A5C137}"/>
              </a:ext>
            </a:extLst>
          </p:cNvPr>
          <p:cNvSpPr txBox="1"/>
          <p:nvPr/>
        </p:nvSpPr>
        <p:spPr>
          <a:xfrm>
            <a:off x="10036287" y="5325329"/>
            <a:ext cx="1107996" cy="461665"/>
          </a:xfrm>
          <a:prstGeom prst="rect">
            <a:avLst/>
          </a:prstGeom>
          <a:noFill/>
        </p:spPr>
        <p:txBody>
          <a:bodyPr wrap="none" rtlCol="0">
            <a:spAutoFit/>
          </a:bodyPr>
          <a:lstStyle/>
          <a:p>
            <a:pPr algn="ctr"/>
            <a:r>
              <a:rPr kumimoji="1" lang="ja-JP" altLang="en-US" sz="1200"/>
              <a:t>モニタリング</a:t>
            </a:r>
            <a:endParaRPr kumimoji="1" lang="en-US" altLang="ja-JP" sz="1200" dirty="0"/>
          </a:p>
          <a:p>
            <a:pPr algn="ctr"/>
            <a:r>
              <a:rPr lang="ja-JP" altLang="en-US" sz="1200"/>
              <a:t>スイート</a:t>
            </a:r>
            <a:endParaRPr kumimoji="1" lang="ja-JP" altLang="en-US" sz="1200"/>
          </a:p>
        </p:txBody>
      </p:sp>
      <p:sp>
        <p:nvSpPr>
          <p:cNvPr id="51" name="テキスト ボックス 50">
            <a:extLst>
              <a:ext uri="{FF2B5EF4-FFF2-40B4-BE49-F238E27FC236}">
                <a16:creationId xmlns:a16="http://schemas.microsoft.com/office/drawing/2014/main" id="{E7535480-5127-4E91-A941-1D6229FDC749}"/>
              </a:ext>
            </a:extLst>
          </p:cNvPr>
          <p:cNvSpPr txBox="1"/>
          <p:nvPr/>
        </p:nvSpPr>
        <p:spPr>
          <a:xfrm>
            <a:off x="249164" y="168632"/>
            <a:ext cx="1107996" cy="369332"/>
          </a:xfrm>
          <a:prstGeom prst="rect">
            <a:avLst/>
          </a:prstGeom>
          <a:noFill/>
        </p:spPr>
        <p:txBody>
          <a:bodyPr wrap="none" rtlCol="0">
            <a:spAutoFit/>
          </a:bodyPr>
          <a:lstStyle/>
          <a:p>
            <a:r>
              <a:rPr kumimoji="1" lang="en-US" altLang="ja-JP" dirty="0"/>
              <a:t>※</a:t>
            </a:r>
            <a:r>
              <a:rPr kumimoji="1" lang="ja-JP" altLang="en-US"/>
              <a:t>利用例</a:t>
            </a:r>
          </a:p>
        </p:txBody>
      </p:sp>
    </p:spTree>
    <p:extLst>
      <p:ext uri="{BB962C8B-B14F-4D97-AF65-F5344CB8AC3E}">
        <p14:creationId xmlns:p14="http://schemas.microsoft.com/office/powerpoint/2010/main" val="4211084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1D07A-ABF4-DA20-107B-C4021A54A289}"/>
            </a:ext>
          </a:extLst>
        </p:cNvPr>
        <p:cNvGrpSpPr/>
        <p:nvPr/>
      </p:nvGrpSpPr>
      <p:grpSpPr>
        <a:xfrm>
          <a:off x="0" y="0"/>
          <a:ext cx="0" cy="0"/>
          <a:chOff x="0" y="0"/>
          <a:chExt cx="0" cy="0"/>
        </a:xfrm>
      </p:grpSpPr>
      <p:sp>
        <p:nvSpPr>
          <p:cNvPr id="6" name="コンテンツ プレースホルダー 5">
            <a:extLst>
              <a:ext uri="{FF2B5EF4-FFF2-40B4-BE49-F238E27FC236}">
                <a16:creationId xmlns:a16="http://schemas.microsoft.com/office/drawing/2014/main" id="{FCD2D63D-578B-117B-1384-FDB0A922F225}"/>
              </a:ext>
            </a:extLst>
          </p:cNvPr>
          <p:cNvSpPr>
            <a:spLocks noGrp="1"/>
          </p:cNvSpPr>
          <p:nvPr>
            <p:ph type="body" idx="1"/>
          </p:nvPr>
        </p:nvSpPr>
        <p:spPr>
          <a:xfrm>
            <a:off x="604877" y="1768169"/>
            <a:ext cx="10982246" cy="3865259"/>
          </a:xfrm>
        </p:spPr>
        <p:txBody>
          <a:bodyPr vert="horz" lIns="91440" tIns="45720" rIns="91440" bIns="45720" rtlCol="0" anchor="t">
            <a:normAutofit/>
          </a:bodyPr>
          <a:lstStyle/>
          <a:p>
            <a:pPr marL="342900" indent="-342900">
              <a:lnSpc>
                <a:spcPct val="120000"/>
              </a:lnSpc>
              <a:buFont typeface="Arial" panose="020B0604020202020204" pitchFamily="34" charset="0"/>
              <a:buChar char="•"/>
            </a:pPr>
            <a:r>
              <a:rPr lang="ja-JP" sz="2300">
                <a:latin typeface="Yu Gothic" panose="020B0400000000000000" pitchFamily="34" charset="-128"/>
                <a:ea typeface="Yu Gothic" panose="020B0400000000000000" pitchFamily="34" charset="-128"/>
                <a:cs typeface="Arial"/>
              </a:rPr>
              <a:t>サービスの</a:t>
            </a:r>
            <a:r>
              <a:rPr lang="ja-JP" altLang="en-US" sz="2300">
                <a:latin typeface="Yu Gothic" panose="020B0400000000000000" pitchFamily="34" charset="-128"/>
                <a:ea typeface="Yu Gothic" panose="020B0400000000000000" pitchFamily="34" charset="-128"/>
                <a:cs typeface="Arial"/>
              </a:rPr>
              <a:t>列挙</a:t>
            </a:r>
            <a:r>
              <a:rPr lang="ja-JP" sz="2300">
                <a:latin typeface="Yu Gothic" panose="020B0400000000000000" pitchFamily="34" charset="-128"/>
                <a:ea typeface="Yu Gothic" panose="020B0400000000000000" pitchFamily="34" charset="-128"/>
                <a:cs typeface="Arial"/>
              </a:rPr>
              <a:t>または例示</a:t>
            </a:r>
            <a:endParaRPr lang="en-US" sz="2300" dirty="0">
              <a:latin typeface="Yu Gothic" panose="020B0400000000000000" pitchFamily="34" charset="-128"/>
              <a:ea typeface="Yu Gothic" panose="020B0400000000000000" pitchFamily="34" charset="-128"/>
              <a:cs typeface="Arial"/>
            </a:endParaRPr>
          </a:p>
          <a:p>
            <a:pPr marL="342900" indent="-342900">
              <a:lnSpc>
                <a:spcPct val="120000"/>
              </a:lnSpc>
              <a:buFont typeface="Arial" panose="020B0604020202020204" pitchFamily="34" charset="0"/>
              <a:buChar char="•"/>
            </a:pPr>
            <a:r>
              <a:rPr lang="ja-JP" sz="2300">
                <a:latin typeface="Yu Gothic" panose="020B0400000000000000" pitchFamily="34" charset="-128"/>
                <a:ea typeface="Yu Gothic" panose="020B0400000000000000" pitchFamily="34" charset="-128"/>
                <a:cs typeface="Arial"/>
              </a:rPr>
              <a:t>サービス</a:t>
            </a:r>
            <a:r>
              <a:rPr lang="ja-JP" altLang="en-US" sz="2300">
                <a:latin typeface="Yu Gothic" panose="020B0400000000000000" pitchFamily="34" charset="-128"/>
                <a:ea typeface="Yu Gothic" panose="020B0400000000000000" pitchFamily="34" charset="-128"/>
                <a:cs typeface="Arial"/>
              </a:rPr>
              <a:t>紹介の</a:t>
            </a:r>
            <a:r>
              <a:rPr lang="en-US" altLang="ja-JP" sz="2300" dirty="0">
                <a:latin typeface="Yu Gothic" panose="020B0400000000000000" pitchFamily="34" charset="-128"/>
                <a:ea typeface="Yu Gothic" panose="020B0400000000000000" pitchFamily="34" charset="-128"/>
                <a:cs typeface="Arial"/>
              </a:rPr>
              <a:t>Web</a:t>
            </a:r>
            <a:r>
              <a:rPr lang="ja-JP" altLang="en-US" sz="2300">
                <a:latin typeface="Yu Gothic" panose="020B0400000000000000" pitchFamily="34" charset="-128"/>
                <a:ea typeface="Yu Gothic" panose="020B0400000000000000" pitchFamily="34" charset="-128"/>
                <a:cs typeface="Arial"/>
              </a:rPr>
              <a:t>コンテンツあるいは文書の</a:t>
            </a:r>
            <a:r>
              <a:rPr lang="ja-JP" sz="2300">
                <a:latin typeface="Yu Gothic" panose="020B0400000000000000" pitchFamily="34" charset="-128"/>
                <a:ea typeface="Yu Gothic" panose="020B0400000000000000" pitchFamily="34" charset="-128"/>
                <a:cs typeface="Arial"/>
              </a:rPr>
              <a:t>アイコン</a:t>
            </a:r>
            <a:endParaRPr lang="en-US" sz="2300" dirty="0">
              <a:latin typeface="Yu Gothic" panose="020B0400000000000000" pitchFamily="34" charset="-128"/>
              <a:ea typeface="Yu Gothic" panose="020B0400000000000000" pitchFamily="34" charset="-128"/>
              <a:cs typeface="Arial"/>
            </a:endParaRPr>
          </a:p>
          <a:p>
            <a:pPr marL="342900" indent="-342900">
              <a:lnSpc>
                <a:spcPct val="120000"/>
              </a:lnSpc>
              <a:buFont typeface="Arial" panose="020B0604020202020204" pitchFamily="34" charset="0"/>
              <a:buChar char="•"/>
            </a:pPr>
            <a:r>
              <a:rPr lang="ja-JP" sz="2300">
                <a:latin typeface="Yu Gothic" panose="020B0400000000000000" pitchFamily="34" charset="-128"/>
                <a:ea typeface="Yu Gothic" panose="020B0400000000000000" pitchFamily="34" charset="-128"/>
                <a:cs typeface="Arial"/>
              </a:rPr>
              <a:t>サービスを用い</a:t>
            </a:r>
            <a:r>
              <a:rPr lang="ja-JP" altLang="en-US" sz="2300">
                <a:latin typeface="Yu Gothic" panose="020B0400000000000000" pitchFamily="34" charset="-128"/>
                <a:ea typeface="Yu Gothic" panose="020B0400000000000000" pitchFamily="34" charset="-128"/>
                <a:cs typeface="Arial"/>
              </a:rPr>
              <a:t>たシステム構成図の作成</a:t>
            </a:r>
            <a:endParaRPr lang="en-US" sz="2300" dirty="0">
              <a:latin typeface="Yu Gothic" panose="020B0400000000000000" pitchFamily="34" charset="-128"/>
              <a:ea typeface="Yu Gothic" panose="020B0400000000000000" pitchFamily="34" charset="-128"/>
              <a:cs typeface="Arial"/>
            </a:endParaRPr>
          </a:p>
          <a:p>
            <a:pPr marL="342900" indent="-342900">
              <a:lnSpc>
                <a:spcPct val="120000"/>
              </a:lnSpc>
              <a:buFont typeface="Arial" panose="020B0604020202020204" pitchFamily="34" charset="0"/>
              <a:buChar char="•"/>
            </a:pPr>
            <a:r>
              <a:rPr lang="ja-JP" sz="2300">
                <a:latin typeface="Yu Gothic" panose="020B0400000000000000" pitchFamily="34" charset="-128"/>
                <a:ea typeface="Yu Gothic" panose="020B0400000000000000" pitchFamily="34" charset="-128"/>
                <a:cs typeface="Arial"/>
              </a:rPr>
              <a:t>さくらのアイコン</a:t>
            </a:r>
            <a:r>
              <a:rPr lang="ja-JP" altLang="en-US" sz="2300">
                <a:latin typeface="Yu Gothic" panose="020B0400000000000000" pitchFamily="34" charset="-128"/>
                <a:ea typeface="Yu Gothic" panose="020B0400000000000000" pitchFamily="34" charset="-128"/>
                <a:cs typeface="Arial"/>
              </a:rPr>
              <a:t>セットとの使い分け</a:t>
            </a:r>
            <a:r>
              <a:rPr lang="ja-JP" sz="2300">
                <a:latin typeface="Yu Gothic" panose="020B0400000000000000" pitchFamily="34" charset="-128"/>
                <a:ea typeface="Yu Gothic" panose="020B0400000000000000" pitchFamily="34" charset="-128"/>
                <a:cs typeface="Arial"/>
              </a:rPr>
              <a:t>に</a:t>
            </a:r>
            <a:r>
              <a:rPr lang="ja-JP" altLang="en-US" sz="2300">
                <a:latin typeface="Yu Gothic" panose="020B0400000000000000" pitchFamily="34" charset="-128"/>
                <a:ea typeface="Yu Gothic" panose="020B0400000000000000" pitchFamily="34" charset="-128"/>
                <a:cs typeface="Arial"/>
              </a:rPr>
              <a:t>つい</a:t>
            </a:r>
            <a:r>
              <a:rPr lang="ja-JP" sz="2300">
                <a:latin typeface="Yu Gothic" panose="020B0400000000000000" pitchFamily="34" charset="-128"/>
                <a:ea typeface="Yu Gothic" panose="020B0400000000000000" pitchFamily="34" charset="-128"/>
                <a:cs typeface="Arial"/>
              </a:rPr>
              <a:t>て</a:t>
            </a:r>
            <a:endParaRPr lang="en-US" altLang="ja-JP" sz="2300" dirty="0">
              <a:latin typeface="Yu Gothic" panose="020B0400000000000000" pitchFamily="34" charset="-128"/>
              <a:ea typeface="Yu Gothic" panose="020B0400000000000000" pitchFamily="34" charset="-128"/>
              <a:cs typeface="Arial"/>
            </a:endParaRPr>
          </a:p>
          <a:p>
            <a:pPr marL="342900" indent="-342900">
              <a:lnSpc>
                <a:spcPct val="120000"/>
              </a:lnSpc>
              <a:buFont typeface="Arial" panose="020B0604020202020204" pitchFamily="34" charset="0"/>
              <a:buChar char="•"/>
            </a:pPr>
            <a:r>
              <a:rPr lang="ja-JP" altLang="en-US" sz="2300">
                <a:latin typeface="Yu Gothic" panose="020B0400000000000000" pitchFamily="34" charset="-128"/>
                <a:ea typeface="Yu Gothic" panose="020B0400000000000000" pitchFamily="34" charset="-128"/>
                <a:cs typeface="Arial"/>
              </a:rPr>
              <a:t>クラウドサービス</a:t>
            </a:r>
            <a:r>
              <a:rPr lang="ja-JP" sz="2300">
                <a:latin typeface="Yu Gothic" panose="020B0400000000000000" pitchFamily="34" charset="-128"/>
                <a:ea typeface="Yu Gothic" panose="020B0400000000000000" pitchFamily="34" charset="-128"/>
                <a:cs typeface="Arial"/>
              </a:rPr>
              <a:t>アイコン</a:t>
            </a:r>
            <a:r>
              <a:rPr lang="ja-JP" altLang="en-US" sz="2300">
                <a:latin typeface="Yu Gothic" panose="020B0400000000000000" pitchFamily="34" charset="-128"/>
                <a:ea typeface="Yu Gothic" panose="020B0400000000000000" pitchFamily="34" charset="-128"/>
                <a:cs typeface="Arial"/>
              </a:rPr>
              <a:t>セット</a:t>
            </a:r>
            <a:r>
              <a:rPr lang="ja-JP" sz="2300">
                <a:latin typeface="Yu Gothic" panose="020B0400000000000000" pitchFamily="34" charset="-128"/>
                <a:ea typeface="Yu Gothic" panose="020B0400000000000000" pitchFamily="34" charset="-128"/>
                <a:cs typeface="Arial"/>
              </a:rPr>
              <a:t>の</a:t>
            </a:r>
            <a:r>
              <a:rPr lang="ja-JP" altLang="en-US" sz="2300">
                <a:latin typeface="Yu Gothic" panose="020B0400000000000000" pitchFamily="34" charset="-128"/>
                <a:ea typeface="Yu Gothic" panose="020B0400000000000000" pitchFamily="34" charset="-128"/>
                <a:cs typeface="Arial"/>
              </a:rPr>
              <a:t>利用目的に沿わない</a:t>
            </a:r>
            <a:r>
              <a:rPr lang="ja-JP" sz="2300">
                <a:latin typeface="Yu Gothic" panose="020B0400000000000000" pitchFamily="34" charset="-128"/>
                <a:ea typeface="Yu Gothic" panose="020B0400000000000000" pitchFamily="34" charset="-128"/>
                <a:cs typeface="Arial"/>
              </a:rPr>
              <a:t>もの</a:t>
            </a:r>
            <a:r>
              <a:rPr lang="ja-JP" altLang="en-US" sz="2300">
                <a:latin typeface="Yu Gothic" panose="020B0400000000000000" pitchFamily="34" charset="-128"/>
                <a:ea typeface="Yu Gothic" panose="020B0400000000000000" pitchFamily="34" charset="-128"/>
                <a:cs typeface="Arial"/>
              </a:rPr>
              <a:t>などは</a:t>
            </a:r>
            <a:r>
              <a:rPr lang="ja-JP" sz="2300" dirty="0">
                <a:latin typeface="Yu Gothic" panose="020B0400000000000000" pitchFamily="34" charset="-128"/>
                <a:ea typeface="Yu Gothic" panose="020B0400000000000000" pitchFamily="34" charset="-128"/>
                <a:cs typeface="Arial"/>
                <a:hlinkClick r:id="rId2"/>
              </a:rPr>
              <a:t>さくらのアイコン</a:t>
            </a:r>
            <a:r>
              <a:rPr lang="ja-JP" altLang="en-US" sz="2300" dirty="0">
                <a:latin typeface="Yu Gothic" panose="020B0400000000000000" pitchFamily="34" charset="-128"/>
                <a:ea typeface="Yu Gothic" panose="020B0400000000000000" pitchFamily="34" charset="-128"/>
                <a:cs typeface="Arial"/>
                <a:hlinkClick r:id="rId2"/>
              </a:rPr>
              <a:t>セット</a:t>
            </a:r>
            <a:r>
              <a:rPr lang="ja-JP" sz="2300">
                <a:latin typeface="Yu Gothic" panose="020B0400000000000000" pitchFamily="34" charset="-128"/>
                <a:ea typeface="Yu Gothic" panose="020B0400000000000000" pitchFamily="34" charset="-128"/>
                <a:cs typeface="Arial"/>
              </a:rPr>
              <a:t>の利用</a:t>
            </a:r>
            <a:r>
              <a:rPr lang="ja-JP" altLang="en-US" sz="2300">
                <a:latin typeface="Yu Gothic" panose="020B0400000000000000" pitchFamily="34" charset="-128"/>
                <a:ea typeface="Yu Gothic" panose="020B0400000000000000" pitchFamily="34" charset="-128"/>
                <a:cs typeface="Arial"/>
              </a:rPr>
              <a:t>を検討してください</a:t>
            </a:r>
            <a:endParaRPr lang="en-US" altLang="ja-JP" sz="2300" dirty="0">
              <a:latin typeface="Yu Gothic" panose="020B0400000000000000" pitchFamily="34" charset="-128"/>
              <a:ea typeface="Yu Gothic" panose="020B0400000000000000" pitchFamily="34" charset="-128"/>
              <a:cs typeface="Arial"/>
            </a:endParaRPr>
          </a:p>
          <a:p>
            <a:pPr marL="457200" indent="-457200">
              <a:lnSpc>
                <a:spcPct val="120000"/>
              </a:lnSpc>
              <a:buFont typeface="Arial" panose="020B0604020202020204" pitchFamily="34" charset="0"/>
              <a:buChar char="•"/>
            </a:pPr>
            <a:endParaRPr lang="ja-JP" dirty="0">
              <a:latin typeface="Yu Gothic" panose="020B0400000000000000" pitchFamily="34" charset="-128"/>
              <a:ea typeface="Yu Gothic" panose="020B0400000000000000" pitchFamily="34" charset="-128"/>
              <a:cs typeface="+mn-lt"/>
            </a:endParaRPr>
          </a:p>
        </p:txBody>
      </p:sp>
      <p:sp>
        <p:nvSpPr>
          <p:cNvPr id="4" name="タイトル 3">
            <a:extLst>
              <a:ext uri="{FF2B5EF4-FFF2-40B4-BE49-F238E27FC236}">
                <a16:creationId xmlns:a16="http://schemas.microsoft.com/office/drawing/2014/main" id="{E2C023D6-B86E-9720-6A9F-70151B690B75}"/>
              </a:ext>
            </a:extLst>
          </p:cNvPr>
          <p:cNvSpPr>
            <a:spLocks noGrp="1"/>
          </p:cNvSpPr>
          <p:nvPr>
            <p:ph type="title"/>
          </p:nvPr>
        </p:nvSpPr>
        <p:spPr/>
        <p:txBody>
          <a:bodyPr anchor="t"/>
          <a:lstStyle/>
          <a:p>
            <a:r>
              <a:rPr lang="ja-JP" altLang="en-US">
                <a:ea typeface="游ゴシック Light"/>
              </a:rPr>
              <a:t>アイコン利用前の確認 -</a:t>
            </a:r>
            <a:r>
              <a:rPr lang="ja-JP" altLang="en-US" dirty="0">
                <a:ea typeface="+mj-lt"/>
                <a:cs typeface="+mj-lt"/>
              </a:rPr>
              <a:t> </a:t>
            </a:r>
            <a:r>
              <a:rPr lang="ja-JP">
                <a:ea typeface="+mj-lt"/>
                <a:cs typeface="+mj-lt"/>
              </a:rPr>
              <a:t>利用目的</a:t>
            </a:r>
            <a:endParaRPr lang="en-US" altLang="ja-JP" dirty="0">
              <a:ea typeface="+mj-lt"/>
              <a:cs typeface="+mj-lt"/>
            </a:endParaRPr>
          </a:p>
        </p:txBody>
      </p:sp>
      <p:sp>
        <p:nvSpPr>
          <p:cNvPr id="7" name="TextBox 6">
            <a:extLst>
              <a:ext uri="{FF2B5EF4-FFF2-40B4-BE49-F238E27FC236}">
                <a16:creationId xmlns:a16="http://schemas.microsoft.com/office/drawing/2014/main" id="{C7C52997-7CD6-0D2F-D510-D844211F42F2}"/>
              </a:ext>
            </a:extLst>
          </p:cNvPr>
          <p:cNvSpPr txBox="1"/>
          <p:nvPr/>
        </p:nvSpPr>
        <p:spPr>
          <a:xfrm>
            <a:off x="839304" y="1308652"/>
            <a:ext cx="846482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1600" baseline="0">
                <a:latin typeface="Yu Gothic" panose="020B0400000000000000" pitchFamily="34" charset="-128"/>
                <a:ea typeface="Yu Gothic" panose="020B0400000000000000" pitchFamily="34" charset="-128"/>
                <a:cs typeface="+mn-lt"/>
              </a:rPr>
              <a:t>さくらのクラウド サービスアイコンセットは以下のような</a:t>
            </a:r>
            <a:r>
              <a:rPr lang="ja-JP" altLang="en-US" sz="1600">
                <a:latin typeface="Yu Gothic" panose="020B0400000000000000" pitchFamily="34" charset="-128"/>
                <a:ea typeface="Yu Gothic" panose="020B0400000000000000" pitchFamily="34" charset="-128"/>
                <a:cs typeface="+mn-lt"/>
              </a:rPr>
              <a:t>目的において</a:t>
            </a:r>
            <a:r>
              <a:rPr lang="ja-JP" sz="1600" baseline="0">
                <a:latin typeface="Yu Gothic" panose="020B0400000000000000" pitchFamily="34" charset="-128"/>
                <a:ea typeface="Yu Gothic" panose="020B0400000000000000" pitchFamily="34" charset="-128"/>
                <a:cs typeface="+mn-lt"/>
              </a:rPr>
              <a:t>利用</a:t>
            </a:r>
            <a:r>
              <a:rPr lang="ja-JP" altLang="en-US" sz="1600">
                <a:latin typeface="Yu Gothic" panose="020B0400000000000000" pitchFamily="34" charset="-128"/>
                <a:ea typeface="Yu Gothic" panose="020B0400000000000000" pitchFamily="34" charset="-128"/>
                <a:cs typeface="+mn-lt"/>
              </a:rPr>
              <a:t>でき</a:t>
            </a:r>
            <a:r>
              <a:rPr lang="ja-JP" sz="1600" baseline="0">
                <a:latin typeface="Yu Gothic" panose="020B0400000000000000" pitchFamily="34" charset="-128"/>
                <a:ea typeface="Yu Gothic" panose="020B0400000000000000" pitchFamily="34" charset="-128"/>
                <a:cs typeface="+mn-lt"/>
              </a:rPr>
              <a:t>ます。</a:t>
            </a:r>
            <a:endParaRPr lang="en-US" sz="1600" dirty="0">
              <a:latin typeface="Yu Gothic" panose="020B0400000000000000" pitchFamily="34" charset="-128"/>
              <a:ea typeface="Yu Gothic" panose="020B0400000000000000" pitchFamily="34" charset="-128"/>
              <a:cs typeface="+mn-lt"/>
            </a:endParaRPr>
          </a:p>
        </p:txBody>
      </p:sp>
    </p:spTree>
    <p:extLst>
      <p:ext uri="{BB962C8B-B14F-4D97-AF65-F5344CB8AC3E}">
        <p14:creationId xmlns:p14="http://schemas.microsoft.com/office/powerpoint/2010/main" val="1778919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D40AC-845B-A556-016E-35DF56095CA2}"/>
            </a:ext>
          </a:extLst>
        </p:cNvPr>
        <p:cNvGrpSpPr/>
        <p:nvPr/>
      </p:nvGrpSpPr>
      <p:grpSpPr>
        <a:xfrm>
          <a:off x="0" y="0"/>
          <a:ext cx="0" cy="0"/>
          <a:chOff x="0" y="0"/>
          <a:chExt cx="0" cy="0"/>
        </a:xfrm>
      </p:grpSpPr>
      <p:sp>
        <p:nvSpPr>
          <p:cNvPr id="6" name="コンテンツ プレースホルダー 5">
            <a:extLst>
              <a:ext uri="{FF2B5EF4-FFF2-40B4-BE49-F238E27FC236}">
                <a16:creationId xmlns:a16="http://schemas.microsoft.com/office/drawing/2014/main" id="{6391904E-C0F6-6E73-7CF2-026F5E233023}"/>
              </a:ext>
            </a:extLst>
          </p:cNvPr>
          <p:cNvSpPr>
            <a:spLocks noGrp="1"/>
          </p:cNvSpPr>
          <p:nvPr>
            <p:ph type="body" idx="1"/>
          </p:nvPr>
        </p:nvSpPr>
        <p:spPr>
          <a:xfrm>
            <a:off x="604877" y="1768170"/>
            <a:ext cx="10982246" cy="4317318"/>
          </a:xfrm>
        </p:spPr>
        <p:txBody>
          <a:bodyPr vert="horz" lIns="91440" tIns="45720" rIns="91440" bIns="45720" rtlCol="0" anchor="t">
            <a:normAutofit fontScale="55000" lnSpcReduction="20000"/>
          </a:bodyPr>
          <a:lstStyle/>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さくらインターネットのサービス以外のものを表示または例示すること</a:t>
            </a:r>
            <a:endParaRPr lang="en-US" dirty="0">
              <a:latin typeface="Yu Gothic" panose="020B0400000000000000" pitchFamily="34" charset="-128"/>
              <a:ea typeface="Yu Gothic" panose="020B0400000000000000" pitchFamily="34" charset="-128"/>
              <a:cs typeface="+mn-lt"/>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さくらインターネットが指定したサービスとアイコンの組合せ以外で用いること</a:t>
            </a:r>
            <a:endParaRPr lang="en-US" dirty="0">
              <a:latin typeface="Yu Gothic" panose="020B0400000000000000" pitchFamily="34" charset="-128"/>
              <a:ea typeface="Yu Gothic" panose="020B0400000000000000" pitchFamily="34" charset="-128"/>
              <a:cs typeface="+mn-lt"/>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さくらインターネットまたは他社のサービス、商品などを貶める目的で用いること</a:t>
            </a:r>
            <a:endParaRPr lang="en-US" dirty="0">
              <a:latin typeface="Yu Gothic" panose="020B0400000000000000" pitchFamily="34" charset="-128"/>
              <a:ea typeface="Yu Gothic" panose="020B0400000000000000" pitchFamily="34" charset="-128"/>
              <a:cs typeface="+mn-lt"/>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その他、さくらのクラウドと関係のない文脈での利用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このアイコンに何らかの改変をして利用すること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このアイコン そのもの を再配布すること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第三者の権利等を侵害する態様での使用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使用者とさくらインターネット株式会社（以下、当社といいます。）との関係（公式または公認であることを含みますがこれに限りません）について事実と異なる印象を与えるような態様での使用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本アイコンの趣旨を損なうような態様での使用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法令または公序良俗に反するような態様での利用</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その他当社が不適切と判断する態様での使用</a:t>
            </a:r>
          </a:p>
        </p:txBody>
      </p:sp>
      <p:sp>
        <p:nvSpPr>
          <p:cNvPr id="4" name="タイトル 3">
            <a:extLst>
              <a:ext uri="{FF2B5EF4-FFF2-40B4-BE49-F238E27FC236}">
                <a16:creationId xmlns:a16="http://schemas.microsoft.com/office/drawing/2014/main" id="{2D3B635F-45EE-7A63-DB00-BF4E905D5E76}"/>
              </a:ext>
            </a:extLst>
          </p:cNvPr>
          <p:cNvSpPr>
            <a:spLocks noGrp="1"/>
          </p:cNvSpPr>
          <p:nvPr>
            <p:ph type="title"/>
          </p:nvPr>
        </p:nvSpPr>
        <p:spPr/>
        <p:txBody>
          <a:bodyPr anchor="t"/>
          <a:lstStyle/>
          <a:p>
            <a:r>
              <a:rPr lang="ja-JP" altLang="en-US">
                <a:ea typeface="游ゴシック Light"/>
              </a:rPr>
              <a:t>アイコン利用前の確認 - </a:t>
            </a:r>
            <a:r>
              <a:rPr lang="ja-JP">
                <a:ea typeface="+mj-lt"/>
                <a:cs typeface="+mj-lt"/>
              </a:rPr>
              <a:t>利用禁止</a:t>
            </a:r>
            <a:endParaRPr lang="ja-JP" altLang="en-US">
              <a:ea typeface="+mj-lt"/>
              <a:cs typeface="+mj-lt"/>
            </a:endParaRPr>
          </a:p>
        </p:txBody>
      </p:sp>
      <p:sp>
        <p:nvSpPr>
          <p:cNvPr id="2" name="TextBox 1">
            <a:extLst>
              <a:ext uri="{FF2B5EF4-FFF2-40B4-BE49-F238E27FC236}">
                <a16:creationId xmlns:a16="http://schemas.microsoft.com/office/drawing/2014/main" id="{22DB1FF4-5329-8C9C-70D3-005FB9C02662}"/>
              </a:ext>
            </a:extLst>
          </p:cNvPr>
          <p:cNvSpPr txBox="1"/>
          <p:nvPr/>
        </p:nvSpPr>
        <p:spPr>
          <a:xfrm>
            <a:off x="839304" y="1297608"/>
            <a:ext cx="8514521"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1600" baseline="0">
                <a:ea typeface="游ゴシック"/>
              </a:rPr>
              <a:t>さくらのクラウド サービスアイコンセットは以下のようなケースでは利用を禁じます。</a:t>
            </a:r>
            <a:endParaRPr lang="en-US" sz="2800" dirty="0"/>
          </a:p>
        </p:txBody>
      </p:sp>
    </p:spTree>
    <p:extLst>
      <p:ext uri="{BB962C8B-B14F-4D97-AF65-F5344CB8AC3E}">
        <p14:creationId xmlns:p14="http://schemas.microsoft.com/office/powerpoint/2010/main" val="2850655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F60DE-EC9B-281E-E0AB-6FB7E44B6DD2}"/>
            </a:ext>
          </a:extLst>
        </p:cNvPr>
        <p:cNvGrpSpPr/>
        <p:nvPr/>
      </p:nvGrpSpPr>
      <p:grpSpPr>
        <a:xfrm>
          <a:off x="0" y="0"/>
          <a:ext cx="0" cy="0"/>
          <a:chOff x="0" y="0"/>
          <a:chExt cx="0" cy="0"/>
        </a:xfrm>
      </p:grpSpPr>
      <p:sp>
        <p:nvSpPr>
          <p:cNvPr id="6" name="コンテンツ プレースホルダー 5">
            <a:extLst>
              <a:ext uri="{FF2B5EF4-FFF2-40B4-BE49-F238E27FC236}">
                <a16:creationId xmlns:a16="http://schemas.microsoft.com/office/drawing/2014/main" id="{D8D0B3D5-FA72-3E7C-7967-2C3359F94CBB}"/>
              </a:ext>
            </a:extLst>
          </p:cNvPr>
          <p:cNvSpPr>
            <a:spLocks noGrp="1"/>
          </p:cNvSpPr>
          <p:nvPr>
            <p:ph type="body" idx="1"/>
          </p:nvPr>
        </p:nvSpPr>
        <p:spPr>
          <a:xfrm>
            <a:off x="604877" y="1768169"/>
            <a:ext cx="10982246" cy="3613125"/>
          </a:xfrm>
        </p:spPr>
        <p:txBody>
          <a:bodyPr vert="horz" lIns="91440" tIns="45720" rIns="91440" bIns="45720" rtlCol="0" anchor="t">
            <a:normAutofit fontScale="55000" lnSpcReduction="20000"/>
          </a:bodyPr>
          <a:lstStyle/>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可能なかぎり、</a:t>
            </a:r>
            <a:r>
              <a:rPr lang="ja-JP">
                <a:latin typeface="Yu Gothic" panose="020B0400000000000000" pitchFamily="34" charset="-128"/>
                <a:ea typeface="Yu Gothic" panose="020B0400000000000000" pitchFamily="34" charset="-128"/>
                <a:cs typeface="+mn-lt"/>
              </a:rPr>
              <a:t>さくらインターネット</a:t>
            </a:r>
            <a:r>
              <a:rPr lang="ja-JP" altLang="en-US">
                <a:latin typeface="Yu Gothic" panose="020B0400000000000000" pitchFamily="34" charset="-128"/>
                <a:ea typeface="Yu Gothic" panose="020B0400000000000000" pitchFamily="34" charset="-128"/>
                <a:cs typeface="+mn-lt"/>
              </a:rPr>
              <a:t>が配布する最新</a:t>
            </a:r>
            <a:r>
              <a:rPr lang="ja-JP">
                <a:latin typeface="Yu Gothic" panose="020B0400000000000000" pitchFamily="34" charset="-128"/>
                <a:ea typeface="Yu Gothic" panose="020B0400000000000000" pitchFamily="34" charset="-128"/>
                <a:cs typeface="+mn-lt"/>
              </a:rPr>
              <a:t>のサービス</a:t>
            </a:r>
            <a:r>
              <a:rPr lang="ja-JP" altLang="en-US">
                <a:latin typeface="Yu Gothic" panose="020B0400000000000000" pitchFamily="34" charset="-128"/>
                <a:ea typeface="Yu Gothic" panose="020B0400000000000000" pitchFamily="34" charset="-128"/>
                <a:cs typeface="+mn-lt"/>
              </a:rPr>
              <a:t>ア</a:t>
            </a:r>
            <a:r>
              <a:rPr lang="ja-JP">
                <a:latin typeface="Yu Gothic" panose="020B0400000000000000" pitchFamily="34" charset="-128"/>
                <a:ea typeface="Yu Gothic" panose="020B0400000000000000" pitchFamily="34" charset="-128"/>
                <a:cs typeface="+mn-lt"/>
              </a:rPr>
              <a:t>イ</a:t>
            </a:r>
            <a:r>
              <a:rPr lang="ja-JP" altLang="en-US">
                <a:latin typeface="Yu Gothic" panose="020B0400000000000000" pitchFamily="34" charset="-128"/>
                <a:ea typeface="Yu Gothic" panose="020B0400000000000000" pitchFamily="34" charset="-128"/>
                <a:cs typeface="+mn-lt"/>
              </a:rPr>
              <a:t>コ</a:t>
            </a:r>
            <a:r>
              <a:rPr lang="ja-JP">
                <a:latin typeface="Yu Gothic" panose="020B0400000000000000" pitchFamily="34" charset="-128"/>
                <a:ea typeface="Yu Gothic" panose="020B0400000000000000" pitchFamily="34" charset="-128"/>
                <a:cs typeface="+mn-lt"/>
              </a:rPr>
              <a:t>ン</a:t>
            </a:r>
            <a:r>
              <a:rPr lang="ja-JP" altLang="en-US">
                <a:latin typeface="Yu Gothic" panose="020B0400000000000000" pitchFamily="34" charset="-128"/>
                <a:ea typeface="Yu Gothic" panose="020B0400000000000000" pitchFamily="34" charset="-128"/>
                <a:cs typeface="+mn-lt"/>
              </a:rPr>
              <a:t>セ</a:t>
            </a:r>
            <a:r>
              <a:rPr lang="ja-JP">
                <a:latin typeface="Yu Gothic" panose="020B0400000000000000" pitchFamily="34" charset="-128"/>
                <a:ea typeface="Yu Gothic" panose="020B0400000000000000" pitchFamily="34" charset="-128"/>
                <a:cs typeface="+mn-lt"/>
              </a:rPr>
              <a:t>ット</a:t>
            </a:r>
            <a:r>
              <a:rPr lang="ja-JP" altLang="en-US">
                <a:latin typeface="Yu Gothic" panose="020B0400000000000000" pitchFamily="34" charset="-128"/>
                <a:ea typeface="Yu Gothic" panose="020B0400000000000000" pitchFamily="34" charset="-128"/>
                <a:cs typeface="+mn-lt"/>
              </a:rPr>
              <a:t>を利用</a:t>
            </a:r>
            <a:r>
              <a:rPr lang="ja-JP">
                <a:latin typeface="Yu Gothic" panose="020B0400000000000000" pitchFamily="34" charset="-128"/>
                <a:ea typeface="Yu Gothic" panose="020B0400000000000000" pitchFamily="34" charset="-128"/>
                <a:cs typeface="+mn-lt"/>
              </a:rPr>
              <a:t>し</a:t>
            </a:r>
            <a:r>
              <a:rPr lang="ja-JP" altLang="en-US">
                <a:latin typeface="Yu Gothic" panose="020B0400000000000000" pitchFamily="34" charset="-128"/>
                <a:ea typeface="Yu Gothic" panose="020B0400000000000000" pitchFamily="34" charset="-128"/>
                <a:cs typeface="+mn-lt"/>
              </a:rPr>
              <a:t>てください</a:t>
            </a:r>
            <a:endParaRPr lang="en-US" altLang="ja-JP" dirty="0">
              <a:latin typeface="Yu Gothic" panose="020B0400000000000000" pitchFamily="34" charset="-128"/>
              <a:ea typeface="Yu Gothic" panose="020B0400000000000000" pitchFamily="34" charset="-128"/>
              <a:cs typeface="+mn-lt"/>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可能なかぎり、アイコンに対応する</a:t>
            </a:r>
            <a:r>
              <a:rPr lang="ja-JP">
                <a:latin typeface="Yu Gothic" panose="020B0400000000000000" pitchFamily="34" charset="-128"/>
                <a:ea typeface="Yu Gothic" panose="020B0400000000000000" pitchFamily="34" charset="-128"/>
                <a:cs typeface="+mn-lt"/>
              </a:rPr>
              <a:t>サービス</a:t>
            </a:r>
            <a:r>
              <a:rPr lang="ja-JP" altLang="en-US">
                <a:latin typeface="Yu Gothic" panose="020B0400000000000000" pitchFamily="34" charset="-128"/>
                <a:ea typeface="Yu Gothic" panose="020B0400000000000000" pitchFamily="34" charset="-128"/>
                <a:cs typeface="+mn-lt"/>
              </a:rPr>
              <a:t>の名称を</a:t>
            </a:r>
            <a:r>
              <a:rPr lang="ja-JP">
                <a:latin typeface="Yu Gothic" panose="020B0400000000000000" pitchFamily="34" charset="-128"/>
                <a:ea typeface="Yu Gothic" panose="020B0400000000000000" pitchFamily="34" charset="-128"/>
                <a:cs typeface="+mn-lt"/>
              </a:rPr>
              <a:t>アイコン</a:t>
            </a:r>
            <a:r>
              <a:rPr lang="ja-JP" altLang="en-US">
                <a:latin typeface="Yu Gothic" panose="020B0400000000000000" pitchFamily="34" charset="-128"/>
                <a:ea typeface="Yu Gothic" panose="020B0400000000000000" pitchFamily="34" charset="-128"/>
                <a:cs typeface="+mn-lt"/>
              </a:rPr>
              <a:t>付近に記載してくださ</a:t>
            </a:r>
            <a:r>
              <a:rPr lang="ja-JP">
                <a:latin typeface="Yu Gothic" panose="020B0400000000000000" pitchFamily="34" charset="-128"/>
                <a:ea typeface="Yu Gothic" panose="020B0400000000000000" pitchFamily="34" charset="-128"/>
                <a:cs typeface="+mn-lt"/>
              </a:rPr>
              <a:t>い</a:t>
            </a:r>
            <a:endParaRPr lang="en-US" dirty="0">
              <a:latin typeface="Yu Gothic" panose="020B0400000000000000" pitchFamily="34" charset="-128"/>
              <a:ea typeface="Yu Gothic" panose="020B0400000000000000" pitchFamily="34" charset="-128"/>
              <a:cs typeface="+mn-lt"/>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ア</a:t>
            </a:r>
            <a:r>
              <a:rPr lang="ja-JP">
                <a:latin typeface="Yu Gothic" panose="020B0400000000000000" pitchFamily="34" charset="-128"/>
                <a:ea typeface="Yu Gothic" panose="020B0400000000000000" pitchFamily="34" charset="-128"/>
                <a:cs typeface="+mn-lt"/>
              </a:rPr>
              <a:t>イ</a:t>
            </a:r>
            <a:r>
              <a:rPr lang="ja-JP" altLang="en-US">
                <a:latin typeface="Yu Gothic" panose="020B0400000000000000" pitchFamily="34" charset="-128"/>
                <a:ea typeface="Yu Gothic" panose="020B0400000000000000" pitchFamily="34" charset="-128"/>
                <a:cs typeface="+mn-lt"/>
              </a:rPr>
              <a:t>コ</a:t>
            </a:r>
            <a:r>
              <a:rPr lang="ja-JP">
                <a:latin typeface="Yu Gothic" panose="020B0400000000000000" pitchFamily="34" charset="-128"/>
                <a:ea typeface="Yu Gothic" panose="020B0400000000000000" pitchFamily="34" charset="-128"/>
                <a:cs typeface="+mn-lt"/>
              </a:rPr>
              <a:t>ン</a:t>
            </a:r>
            <a:r>
              <a:rPr lang="ja-JP" altLang="en-US">
                <a:latin typeface="Yu Gothic" panose="020B0400000000000000" pitchFamily="34" charset="-128"/>
                <a:ea typeface="Yu Gothic" panose="020B0400000000000000" pitchFamily="34" charset="-128"/>
                <a:cs typeface="+mn-lt"/>
              </a:rPr>
              <a:t>のみを</a:t>
            </a:r>
            <a:r>
              <a:rPr lang="ja-JP">
                <a:latin typeface="Yu Gothic" panose="020B0400000000000000" pitchFamily="34" charset="-128"/>
                <a:ea typeface="Yu Gothic" panose="020B0400000000000000" pitchFamily="34" charset="-128"/>
                <a:cs typeface="+mn-lt"/>
              </a:rPr>
              <a:t>タ</a:t>
            </a:r>
            <a:r>
              <a:rPr lang="ja-JP" altLang="en-US">
                <a:latin typeface="Yu Gothic" panose="020B0400000000000000" pitchFamily="34" charset="-128"/>
                <a:ea typeface="Yu Gothic" panose="020B0400000000000000" pitchFamily="34" charset="-128"/>
                <a:cs typeface="+mn-lt"/>
              </a:rPr>
              <a:t>イル状に並べて例示するよう</a:t>
            </a:r>
            <a:r>
              <a:rPr lang="ja-JP">
                <a:latin typeface="Yu Gothic" panose="020B0400000000000000" pitchFamily="34" charset="-128"/>
                <a:ea typeface="Yu Gothic" panose="020B0400000000000000" pitchFamily="34" charset="-128"/>
                <a:cs typeface="+mn-lt"/>
              </a:rPr>
              <a:t>な</a:t>
            </a:r>
            <a:r>
              <a:rPr lang="ja-JP" altLang="en-US">
                <a:latin typeface="Yu Gothic" panose="020B0400000000000000" pitchFamily="34" charset="-128"/>
                <a:ea typeface="Yu Gothic" panose="020B0400000000000000" pitchFamily="34" charset="-128"/>
                <a:cs typeface="+mn-lt"/>
              </a:rPr>
              <a:t>場合を除く</a:t>
            </a:r>
            <a:endParaRPr lang="ja-JP" altLang="en-US">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アイコン</a:t>
            </a:r>
            <a:r>
              <a:rPr lang="ja-JP">
                <a:latin typeface="Yu Gothic" panose="020B0400000000000000" pitchFamily="34" charset="-128"/>
                <a:ea typeface="Yu Gothic" panose="020B0400000000000000" pitchFamily="34" charset="-128"/>
                <a:cs typeface="+mn-lt"/>
              </a:rPr>
              <a:t>ど</a:t>
            </a:r>
            <a:r>
              <a:rPr lang="ja-JP" altLang="en-US">
                <a:latin typeface="Yu Gothic" panose="020B0400000000000000" pitchFamily="34" charset="-128"/>
                <a:ea typeface="Yu Gothic" panose="020B0400000000000000" pitchFamily="34" charset="-128"/>
                <a:cs typeface="+mn-lt"/>
              </a:rPr>
              <a:t>うし</a:t>
            </a:r>
            <a:r>
              <a:rPr lang="ja-JP">
                <a:latin typeface="Yu Gothic" panose="020B0400000000000000" pitchFamily="34" charset="-128"/>
                <a:ea typeface="Yu Gothic" panose="020B0400000000000000" pitchFamily="34" charset="-128"/>
                <a:cs typeface="+mn-lt"/>
              </a:rPr>
              <a:t>を</a:t>
            </a:r>
            <a:r>
              <a:rPr lang="ja-JP" altLang="en-US">
                <a:latin typeface="Yu Gothic" panose="020B0400000000000000" pitchFamily="34" charset="-128"/>
                <a:ea typeface="Yu Gothic" panose="020B0400000000000000" pitchFamily="34" charset="-128"/>
                <a:cs typeface="+mn-lt"/>
              </a:rPr>
              <a:t>重ねない</a:t>
            </a:r>
            <a:r>
              <a:rPr lang="ja-JP">
                <a:latin typeface="Yu Gothic" panose="020B0400000000000000" pitchFamily="34" charset="-128"/>
                <a:ea typeface="Yu Gothic" panose="020B0400000000000000" pitchFamily="34" charset="-128"/>
                <a:cs typeface="+mn-lt"/>
              </a:rPr>
              <a:t>で</a:t>
            </a:r>
            <a:r>
              <a:rPr lang="ja-JP" altLang="en-US">
                <a:latin typeface="Yu Gothic" panose="020B0400000000000000" pitchFamily="34" charset="-128"/>
                <a:ea typeface="Yu Gothic" panose="020B0400000000000000" pitchFamily="34" charset="-128"/>
                <a:cs typeface="+mn-lt"/>
              </a:rPr>
              <a:t>くださ</a:t>
            </a:r>
            <a:r>
              <a:rPr lang="ja-JP">
                <a:latin typeface="Yu Gothic" panose="020B0400000000000000" pitchFamily="34" charset="-128"/>
                <a:ea typeface="Yu Gothic" panose="020B0400000000000000" pitchFamily="34" charset="-128"/>
                <a:cs typeface="+mn-lt"/>
              </a:rPr>
              <a:t>い</a:t>
            </a:r>
            <a:endParaRPr lang="en-US" dirty="0">
              <a:latin typeface="Yu Gothic" panose="020B0400000000000000" pitchFamily="34" charset="-128"/>
              <a:ea typeface="Yu Gothic" panose="020B0400000000000000" pitchFamily="34" charset="-128"/>
              <a:cs typeface="+mn-lt"/>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アイコン</a:t>
            </a:r>
            <a:r>
              <a:rPr lang="ja-JP">
                <a:latin typeface="Yu Gothic" panose="020B0400000000000000" pitchFamily="34" charset="-128"/>
                <a:ea typeface="Yu Gothic" panose="020B0400000000000000" pitchFamily="34" charset="-128"/>
                <a:cs typeface="+mn-lt"/>
              </a:rPr>
              <a:t>の</a:t>
            </a:r>
            <a:r>
              <a:rPr lang="ja-JP" altLang="en-US">
                <a:latin typeface="Yu Gothic" panose="020B0400000000000000" pitchFamily="34" charset="-128"/>
                <a:ea typeface="Yu Gothic" panose="020B0400000000000000" pitchFamily="34" charset="-128"/>
                <a:cs typeface="+mn-lt"/>
              </a:rPr>
              <a:t>過度な編集は行わ</a:t>
            </a:r>
            <a:r>
              <a:rPr lang="ja-JP">
                <a:latin typeface="Yu Gothic" panose="020B0400000000000000" pitchFamily="34" charset="-128"/>
                <a:ea typeface="Yu Gothic" panose="020B0400000000000000" pitchFamily="34" charset="-128"/>
                <a:cs typeface="+mn-lt"/>
              </a:rPr>
              <a:t>ないで</a:t>
            </a:r>
            <a:r>
              <a:rPr lang="ja-JP" altLang="en-US">
                <a:latin typeface="Yu Gothic" panose="020B0400000000000000" pitchFamily="34" charset="-128"/>
                <a:ea typeface="Yu Gothic" panose="020B0400000000000000" pitchFamily="34" charset="-128"/>
                <a:cs typeface="+mn-lt"/>
              </a:rPr>
              <a:t>ください</a:t>
            </a:r>
            <a:endParaRPr lang="ja-JP" altLang="en-US">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トリミングや回転、反転など</a:t>
            </a:r>
            <a:r>
              <a:rPr lang="ja-JP">
                <a:latin typeface="Yu Gothic" panose="020B0400000000000000" pitchFamily="34" charset="-128"/>
                <a:ea typeface="Yu Gothic" panose="020B0400000000000000" pitchFamily="34" charset="-128"/>
                <a:cs typeface="+mn-lt"/>
              </a:rPr>
              <a:t>の</a:t>
            </a:r>
            <a:r>
              <a:rPr lang="ja-JP" altLang="en-US">
                <a:latin typeface="Yu Gothic" panose="020B0400000000000000" pitchFamily="34" charset="-128"/>
                <a:ea typeface="Yu Gothic" panose="020B0400000000000000" pitchFamily="34" charset="-128"/>
                <a:cs typeface="+mn-lt"/>
              </a:rPr>
              <a:t>行為は</a:t>
            </a:r>
            <a:r>
              <a:rPr lang="ja-JP">
                <a:latin typeface="Yu Gothic" panose="020B0400000000000000" pitchFamily="34" charset="-128"/>
                <a:ea typeface="Yu Gothic" panose="020B0400000000000000" pitchFamily="34" charset="-128"/>
                <a:cs typeface="+mn-lt"/>
              </a:rPr>
              <a:t>利用</a:t>
            </a:r>
            <a:r>
              <a:rPr lang="ja-JP" altLang="en-US">
                <a:latin typeface="Yu Gothic" panose="020B0400000000000000" pitchFamily="34" charset="-128"/>
                <a:ea typeface="Yu Gothic" panose="020B0400000000000000" pitchFamily="34" charset="-128"/>
                <a:cs typeface="+mn-lt"/>
              </a:rPr>
              <a:t>禁止項目における改変となるため行わないでください</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アイコン</a:t>
            </a:r>
            <a:r>
              <a:rPr lang="ja-JP" altLang="en-US">
                <a:latin typeface="Yu Gothic" panose="020B0400000000000000" pitchFamily="34" charset="-128"/>
                <a:ea typeface="Yu Gothic" panose="020B0400000000000000" pitchFamily="34" charset="-128"/>
                <a:cs typeface="+mn-lt"/>
              </a:rPr>
              <a:t>の拡大・縮小</a:t>
            </a:r>
            <a:r>
              <a:rPr lang="ja-JP">
                <a:latin typeface="Yu Gothic" panose="020B0400000000000000" pitchFamily="34" charset="-128"/>
                <a:ea typeface="Yu Gothic" panose="020B0400000000000000" pitchFamily="34" charset="-128"/>
                <a:cs typeface="+mn-lt"/>
              </a:rPr>
              <a:t>に</a:t>
            </a:r>
            <a:r>
              <a:rPr lang="ja-JP" altLang="en-US">
                <a:latin typeface="Yu Gothic" panose="020B0400000000000000" pitchFamily="34" charset="-128"/>
                <a:ea typeface="Yu Gothic" panose="020B0400000000000000" pitchFamily="34" charset="-128"/>
                <a:cs typeface="+mn-lt"/>
              </a:rPr>
              <a:t>関</a:t>
            </a:r>
            <a:r>
              <a:rPr lang="ja-JP">
                <a:latin typeface="Yu Gothic" panose="020B0400000000000000" pitchFamily="34" charset="-128"/>
                <a:ea typeface="Yu Gothic" panose="020B0400000000000000" pitchFamily="34" charset="-128"/>
                <a:cs typeface="+mn-lt"/>
              </a:rPr>
              <a:t>して</a:t>
            </a:r>
            <a:r>
              <a:rPr lang="ja-JP" altLang="en-US">
                <a:latin typeface="Yu Gothic" panose="020B0400000000000000" pitchFamily="34" charset="-128"/>
                <a:ea typeface="Yu Gothic" panose="020B0400000000000000" pitchFamily="34" charset="-128"/>
                <a:cs typeface="+mn-lt"/>
              </a:rPr>
              <a:t>は</a:t>
            </a:r>
            <a:r>
              <a:rPr lang="ja-JP">
                <a:latin typeface="Yu Gothic" panose="020B0400000000000000" pitchFamily="34" charset="-128"/>
                <a:ea typeface="Yu Gothic" panose="020B0400000000000000" pitchFamily="34" charset="-128"/>
                <a:cs typeface="+mn-lt"/>
              </a:rPr>
              <a:t>利用する</a:t>
            </a:r>
            <a:r>
              <a:rPr lang="ja-JP" altLang="en-US">
                <a:latin typeface="Yu Gothic" panose="020B0400000000000000" pitchFamily="34" charset="-128"/>
                <a:ea typeface="Yu Gothic" panose="020B0400000000000000" pitchFamily="34" charset="-128"/>
                <a:cs typeface="+mn-lt"/>
              </a:rPr>
              <a:t>場所に合わせた縦横比を変えない拡大・縮小に限って問題はありません</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ただしそ</a:t>
            </a:r>
            <a:r>
              <a:rPr lang="ja-JP">
                <a:latin typeface="Yu Gothic" panose="020B0400000000000000" pitchFamily="34" charset="-128"/>
                <a:ea typeface="Yu Gothic" panose="020B0400000000000000" pitchFamily="34" charset="-128"/>
                <a:cs typeface="+mn-lt"/>
              </a:rPr>
              <a:t>のアイコン</a:t>
            </a:r>
            <a:r>
              <a:rPr lang="ja-JP" altLang="en-US">
                <a:latin typeface="Yu Gothic" panose="020B0400000000000000" pitchFamily="34" charset="-128"/>
                <a:ea typeface="Yu Gothic" panose="020B0400000000000000" pitchFamily="34" charset="-128"/>
                <a:cs typeface="+mn-lt"/>
              </a:rPr>
              <a:t>が示</a:t>
            </a:r>
            <a:r>
              <a:rPr lang="ja-JP">
                <a:latin typeface="Yu Gothic" panose="020B0400000000000000" pitchFamily="34" charset="-128"/>
                <a:ea typeface="Yu Gothic" panose="020B0400000000000000" pitchFamily="34" charset="-128"/>
                <a:cs typeface="+mn-lt"/>
              </a:rPr>
              <a:t>す</a:t>
            </a:r>
            <a:r>
              <a:rPr lang="ja-JP" altLang="en-US">
                <a:latin typeface="Yu Gothic" panose="020B0400000000000000" pitchFamily="34" charset="-128"/>
                <a:ea typeface="Yu Gothic" panose="020B0400000000000000" pitchFamily="34" charset="-128"/>
                <a:cs typeface="+mn-lt"/>
              </a:rPr>
              <a:t>サ</a:t>
            </a:r>
            <a:r>
              <a:rPr lang="ja-JP">
                <a:latin typeface="Yu Gothic" panose="020B0400000000000000" pitchFamily="34" charset="-128"/>
                <a:ea typeface="Yu Gothic" panose="020B0400000000000000" pitchFamily="34" charset="-128"/>
                <a:cs typeface="+mn-lt"/>
              </a:rPr>
              <a:t>ー</a:t>
            </a:r>
            <a:r>
              <a:rPr lang="ja-JP" altLang="en-US">
                <a:latin typeface="Yu Gothic" panose="020B0400000000000000" pitchFamily="34" charset="-128"/>
                <a:ea typeface="Yu Gothic" panose="020B0400000000000000" pitchFamily="34" charset="-128"/>
                <a:cs typeface="+mn-lt"/>
              </a:rPr>
              <a:t>ビス</a:t>
            </a:r>
            <a:r>
              <a:rPr lang="ja-JP">
                <a:latin typeface="Yu Gothic" panose="020B0400000000000000" pitchFamily="34" charset="-128"/>
                <a:ea typeface="Yu Gothic" panose="020B0400000000000000" pitchFamily="34" charset="-128"/>
                <a:cs typeface="+mn-lt"/>
              </a:rPr>
              <a:t>の</a:t>
            </a:r>
            <a:r>
              <a:rPr lang="ja-JP" altLang="en-US">
                <a:latin typeface="Yu Gothic" panose="020B0400000000000000" pitchFamily="34" charset="-128"/>
                <a:ea typeface="Yu Gothic" panose="020B0400000000000000" pitchFamily="34" charset="-128"/>
                <a:cs typeface="+mn-lt"/>
              </a:rPr>
              <a:t>意味</a:t>
            </a:r>
            <a:r>
              <a:rPr lang="ja-JP">
                <a:latin typeface="Yu Gothic" panose="020B0400000000000000" pitchFamily="34" charset="-128"/>
                <a:ea typeface="Yu Gothic" panose="020B0400000000000000" pitchFamily="34" charset="-128"/>
                <a:cs typeface="+mn-lt"/>
              </a:rPr>
              <a:t>が</a:t>
            </a:r>
            <a:r>
              <a:rPr lang="ja-JP" altLang="en-US">
                <a:latin typeface="Yu Gothic" panose="020B0400000000000000" pitchFamily="34" charset="-128"/>
                <a:ea typeface="Yu Gothic" panose="020B0400000000000000" pitchFamily="34" charset="-128"/>
                <a:cs typeface="+mn-lt"/>
              </a:rPr>
              <a:t>失わ</a:t>
            </a:r>
            <a:r>
              <a:rPr lang="ja-JP">
                <a:latin typeface="Yu Gothic" panose="020B0400000000000000" pitchFamily="34" charset="-128"/>
                <a:ea typeface="Yu Gothic" panose="020B0400000000000000" pitchFamily="34" charset="-128"/>
                <a:cs typeface="+mn-lt"/>
              </a:rPr>
              <a:t>れるような</a:t>
            </a:r>
            <a:r>
              <a:rPr lang="ja-JP" altLang="en-US">
                <a:latin typeface="Yu Gothic" panose="020B0400000000000000" pitchFamily="34" charset="-128"/>
                <a:ea typeface="Yu Gothic" panose="020B0400000000000000" pitchFamily="34" charset="-128"/>
                <a:cs typeface="+mn-lt"/>
              </a:rPr>
              <a:t>極端な拡大表示、縮小表示は禁止します</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atin typeface="Yu Gothic" panose="020B0400000000000000" pitchFamily="34" charset="-128"/>
                <a:ea typeface="Yu Gothic" panose="020B0400000000000000" pitchFamily="34" charset="-128"/>
                <a:cs typeface="+mn-lt"/>
              </a:rPr>
              <a:t>アイコンを</a:t>
            </a:r>
            <a:r>
              <a:rPr lang="ja-JP" altLang="en-US">
                <a:latin typeface="Yu Gothic" panose="020B0400000000000000" pitchFamily="34" charset="-128"/>
                <a:ea typeface="Yu Gothic" panose="020B0400000000000000" pitchFamily="34" charset="-128"/>
                <a:cs typeface="+mn-lt"/>
              </a:rPr>
              <a:t>他社サービス</a:t>
            </a:r>
            <a:r>
              <a:rPr lang="ja-JP">
                <a:latin typeface="Yu Gothic" panose="020B0400000000000000" pitchFamily="34" charset="-128"/>
                <a:ea typeface="Yu Gothic" panose="020B0400000000000000" pitchFamily="34" charset="-128"/>
                <a:cs typeface="+mn-lt"/>
              </a:rPr>
              <a:t>の</a:t>
            </a:r>
            <a:r>
              <a:rPr lang="ja-JP" altLang="en-US">
                <a:latin typeface="Yu Gothic" panose="020B0400000000000000" pitchFamily="34" charset="-128"/>
                <a:ea typeface="Yu Gothic" panose="020B0400000000000000" pitchFamily="34" charset="-128"/>
                <a:cs typeface="+mn-lt"/>
              </a:rPr>
              <a:t>アイコンと同一資料内</a:t>
            </a:r>
            <a:r>
              <a:rPr lang="ja-JP">
                <a:latin typeface="Yu Gothic" panose="020B0400000000000000" pitchFamily="34" charset="-128"/>
                <a:ea typeface="Yu Gothic" panose="020B0400000000000000" pitchFamily="34" charset="-128"/>
                <a:cs typeface="+mn-lt"/>
              </a:rPr>
              <a:t>で利用</a:t>
            </a:r>
            <a:r>
              <a:rPr lang="ja-JP" altLang="en-US">
                <a:latin typeface="Yu Gothic" panose="020B0400000000000000" pitchFamily="34" charset="-128"/>
                <a:ea typeface="Yu Gothic" panose="020B0400000000000000" pitchFamily="34" charset="-128"/>
                <a:cs typeface="+mn-lt"/>
              </a:rPr>
              <a:t>する場合、サービス提供者と範囲を明示してください</a:t>
            </a:r>
            <a:endParaRPr lang="ja-JP">
              <a:latin typeface="Yu Gothic" panose="020B0400000000000000" pitchFamily="34" charset="-128"/>
              <a:ea typeface="Yu Gothic" panose="020B0400000000000000" pitchFamily="34" charset="-128"/>
            </a:endParaRPr>
          </a:p>
          <a:p>
            <a:pPr marL="457200" indent="-457200">
              <a:lnSpc>
                <a:spcPct val="120000"/>
              </a:lnSpc>
              <a:buFont typeface="Arial" panose="020B0604020202020204" pitchFamily="34" charset="0"/>
              <a:buChar char="•"/>
            </a:pPr>
            <a:r>
              <a:rPr lang="ja-JP" altLang="en-US">
                <a:latin typeface="Yu Gothic" panose="020B0400000000000000" pitchFamily="34" charset="-128"/>
                <a:ea typeface="Yu Gothic" panose="020B0400000000000000" pitchFamily="34" charset="-128"/>
                <a:cs typeface="+mn-lt"/>
              </a:rPr>
              <a:t>どのサービスがさくらのクラウドのサービスで、ど</a:t>
            </a:r>
            <a:r>
              <a:rPr lang="ja-JP">
                <a:latin typeface="Yu Gothic" panose="020B0400000000000000" pitchFamily="34" charset="-128"/>
                <a:ea typeface="Yu Gothic" panose="020B0400000000000000" pitchFamily="34" charset="-128"/>
                <a:cs typeface="+mn-lt"/>
              </a:rPr>
              <a:t>の</a:t>
            </a:r>
            <a:r>
              <a:rPr lang="ja-JP" altLang="en-US">
                <a:latin typeface="Yu Gothic" panose="020B0400000000000000" pitchFamily="34" charset="-128"/>
                <a:ea typeface="Yu Gothic" panose="020B0400000000000000" pitchFamily="34" charset="-128"/>
                <a:cs typeface="+mn-lt"/>
              </a:rPr>
              <a:t>サービスが</a:t>
            </a:r>
            <a:r>
              <a:rPr lang="ja-JP">
                <a:latin typeface="Yu Gothic" panose="020B0400000000000000" pitchFamily="34" charset="-128"/>
                <a:ea typeface="Yu Gothic" panose="020B0400000000000000" pitchFamily="34" charset="-128"/>
                <a:cs typeface="+mn-lt"/>
              </a:rPr>
              <a:t>他社</a:t>
            </a:r>
            <a:r>
              <a:rPr lang="ja-JP" altLang="en-US">
                <a:latin typeface="Yu Gothic" panose="020B0400000000000000" pitchFamily="34" charset="-128"/>
                <a:ea typeface="Yu Gothic" panose="020B0400000000000000" pitchFamily="34" charset="-128"/>
                <a:cs typeface="+mn-lt"/>
              </a:rPr>
              <a:t>サービスなのかを明確にわか</a:t>
            </a:r>
            <a:r>
              <a:rPr lang="ja-JP">
                <a:latin typeface="Yu Gothic" panose="020B0400000000000000" pitchFamily="34" charset="-128"/>
                <a:ea typeface="Yu Gothic" panose="020B0400000000000000" pitchFamily="34" charset="-128"/>
                <a:cs typeface="+mn-lt"/>
              </a:rPr>
              <a:t>る</a:t>
            </a:r>
            <a:r>
              <a:rPr lang="ja-JP" altLang="en-US">
                <a:latin typeface="Yu Gothic" panose="020B0400000000000000" pitchFamily="34" charset="-128"/>
                <a:ea typeface="Yu Gothic" panose="020B0400000000000000" pitchFamily="34" charset="-128"/>
                <a:cs typeface="+mn-lt"/>
              </a:rPr>
              <a:t>ようにしてください</a:t>
            </a:r>
            <a:endParaRPr lang="ja-JP" altLang="en-US">
              <a:latin typeface="Yu Gothic" panose="020B0400000000000000" pitchFamily="34" charset="-128"/>
              <a:ea typeface="Yu Gothic" panose="020B0400000000000000" pitchFamily="34" charset="-128"/>
            </a:endParaRPr>
          </a:p>
        </p:txBody>
      </p:sp>
      <p:sp>
        <p:nvSpPr>
          <p:cNvPr id="4" name="タイトル 3">
            <a:extLst>
              <a:ext uri="{FF2B5EF4-FFF2-40B4-BE49-F238E27FC236}">
                <a16:creationId xmlns:a16="http://schemas.microsoft.com/office/drawing/2014/main" id="{56108C93-BE92-6E41-4BB8-2E275798CCEA}"/>
              </a:ext>
            </a:extLst>
          </p:cNvPr>
          <p:cNvSpPr>
            <a:spLocks noGrp="1"/>
          </p:cNvSpPr>
          <p:nvPr>
            <p:ph type="title"/>
          </p:nvPr>
        </p:nvSpPr>
        <p:spPr/>
        <p:txBody>
          <a:bodyPr anchor="t"/>
          <a:lstStyle/>
          <a:p>
            <a:r>
              <a:rPr lang="ja-JP" altLang="en-US">
                <a:ea typeface="游ゴシック Light"/>
              </a:rPr>
              <a:t>アイコン利用前の確認 - </a:t>
            </a:r>
            <a:r>
              <a:rPr lang="ja-JP">
                <a:ea typeface="+mj-lt"/>
                <a:cs typeface="+mj-lt"/>
              </a:rPr>
              <a:t>利用</a:t>
            </a:r>
            <a:r>
              <a:rPr lang="ja-JP" altLang="en-US">
                <a:ea typeface="+mj-lt"/>
                <a:cs typeface="+mj-lt"/>
              </a:rPr>
              <a:t>上の注意</a:t>
            </a:r>
          </a:p>
        </p:txBody>
      </p:sp>
      <p:sp>
        <p:nvSpPr>
          <p:cNvPr id="2" name="TextBox 1">
            <a:extLst>
              <a:ext uri="{FF2B5EF4-FFF2-40B4-BE49-F238E27FC236}">
                <a16:creationId xmlns:a16="http://schemas.microsoft.com/office/drawing/2014/main" id="{8599E7A0-160C-37CC-2CE9-FCB2ACCD833E}"/>
              </a:ext>
            </a:extLst>
          </p:cNvPr>
          <p:cNvSpPr txBox="1"/>
          <p:nvPr/>
        </p:nvSpPr>
        <p:spPr>
          <a:xfrm>
            <a:off x="839304" y="1297608"/>
            <a:ext cx="8514521"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1600" baseline="0">
                <a:latin typeface="Yu Gothic" panose="020B0400000000000000" pitchFamily="34" charset="-128"/>
                <a:ea typeface="Yu Gothic" panose="020B0400000000000000" pitchFamily="34" charset="-128"/>
                <a:cs typeface="+mn-lt"/>
              </a:rPr>
              <a:t>さくらのクラウド サービスアイコンセット</a:t>
            </a:r>
            <a:r>
              <a:rPr lang="ja-JP" altLang="en-US" sz="1600">
                <a:latin typeface="Yu Gothic" panose="020B0400000000000000" pitchFamily="34" charset="-128"/>
                <a:ea typeface="Yu Gothic" panose="020B0400000000000000" pitchFamily="34" charset="-128"/>
                <a:cs typeface="+mn-lt"/>
              </a:rPr>
              <a:t>の利用時に</a:t>
            </a:r>
            <a:r>
              <a:rPr lang="ja-JP" sz="1600" baseline="0">
                <a:latin typeface="Yu Gothic" panose="020B0400000000000000" pitchFamily="34" charset="-128"/>
                <a:ea typeface="Yu Gothic" panose="020B0400000000000000" pitchFamily="34" charset="-128"/>
                <a:cs typeface="+mn-lt"/>
              </a:rPr>
              <a:t>は以下の</a:t>
            </a:r>
            <a:r>
              <a:rPr lang="ja-JP" altLang="en-US" sz="1600">
                <a:latin typeface="Yu Gothic" panose="020B0400000000000000" pitchFamily="34" charset="-128"/>
                <a:ea typeface="Yu Gothic" panose="020B0400000000000000" pitchFamily="34" charset="-128"/>
                <a:cs typeface="+mn-lt"/>
              </a:rPr>
              <a:t>点に注意してください</a:t>
            </a:r>
            <a:r>
              <a:rPr lang="ja-JP" sz="1600" baseline="0">
                <a:latin typeface="Yu Gothic" panose="020B0400000000000000" pitchFamily="34" charset="-128"/>
                <a:ea typeface="Yu Gothic" panose="020B0400000000000000" pitchFamily="34" charset="-128"/>
                <a:cs typeface="+mn-lt"/>
              </a:rPr>
              <a:t>。</a:t>
            </a:r>
            <a:endParaRPr lang="en-US" dirty="0">
              <a:latin typeface="Yu Gothic" panose="020B0400000000000000" pitchFamily="34" charset="-128"/>
              <a:ea typeface="Yu Gothic" panose="020B0400000000000000" pitchFamily="34" charset="-128"/>
              <a:cs typeface="+mn-lt"/>
            </a:endParaRPr>
          </a:p>
        </p:txBody>
      </p:sp>
      <p:sp>
        <p:nvSpPr>
          <p:cNvPr id="3" name="TextBox 2">
            <a:extLst>
              <a:ext uri="{FF2B5EF4-FFF2-40B4-BE49-F238E27FC236}">
                <a16:creationId xmlns:a16="http://schemas.microsoft.com/office/drawing/2014/main" id="{A46366EC-5252-15E8-F3B7-A3AD4754EC5E}"/>
              </a:ext>
            </a:extLst>
          </p:cNvPr>
          <p:cNvSpPr txBox="1"/>
          <p:nvPr/>
        </p:nvSpPr>
        <p:spPr>
          <a:xfrm>
            <a:off x="604877" y="5426393"/>
            <a:ext cx="10027478"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err="1">
                <a:solidFill>
                  <a:srgbClr val="202024"/>
                </a:solidFill>
                <a:latin typeface="Yu Gothic" panose="020B0400000000000000" pitchFamily="34" charset="-128"/>
                <a:ea typeface="Yu Gothic" panose="020B0400000000000000" pitchFamily="34" charset="-128"/>
                <a:cs typeface="Arial"/>
              </a:rPr>
              <a:t>本アイコンに関する知的財産権はさくらインターネットに帰属します</a:t>
            </a:r>
            <a:r>
              <a:rPr lang="en-US" sz="1400" dirty="0">
                <a:solidFill>
                  <a:srgbClr val="202024"/>
                </a:solidFill>
                <a:latin typeface="Yu Gothic" panose="020B0400000000000000" pitchFamily="34" charset="-128"/>
                <a:ea typeface="Yu Gothic" panose="020B0400000000000000" pitchFamily="34" charset="-128"/>
                <a:cs typeface="Arial"/>
              </a:rPr>
              <a:t>。</a:t>
            </a:r>
          </a:p>
          <a:p>
            <a:r>
              <a:rPr lang="en-US" sz="1400" dirty="0" err="1">
                <a:solidFill>
                  <a:srgbClr val="202024"/>
                </a:solidFill>
                <a:latin typeface="Yu Gothic" panose="020B0400000000000000" pitchFamily="34" charset="-128"/>
                <a:ea typeface="Yu Gothic" panose="020B0400000000000000" pitchFamily="34" charset="-128"/>
                <a:cs typeface="Arial"/>
              </a:rPr>
              <a:t>本アイコンの利用に関していかなる損害が生じた場合でも、当社は一切の責任を負いません</a:t>
            </a:r>
            <a:r>
              <a:rPr lang="en-US" sz="1400" dirty="0">
                <a:solidFill>
                  <a:srgbClr val="202024"/>
                </a:solidFill>
                <a:latin typeface="Yu Gothic" panose="020B0400000000000000" pitchFamily="34" charset="-128"/>
                <a:ea typeface="Yu Gothic" panose="020B0400000000000000" pitchFamily="34" charset="-128"/>
                <a:cs typeface="Arial"/>
              </a:rPr>
              <a:t>。</a:t>
            </a:r>
          </a:p>
          <a:p>
            <a:r>
              <a:rPr lang="en-US" sz="1400" dirty="0" err="1">
                <a:solidFill>
                  <a:srgbClr val="202024"/>
                </a:solidFill>
                <a:latin typeface="Yu Gothic" panose="020B0400000000000000" pitchFamily="34" charset="-128"/>
                <a:ea typeface="Yu Gothic" panose="020B0400000000000000" pitchFamily="34" charset="-128"/>
                <a:cs typeface="Arial"/>
              </a:rPr>
              <a:t>本アイコンに関して紛争が生じた場合は東京地方裁判所を第一審の専属的合意管轄とします</a:t>
            </a:r>
            <a:r>
              <a:rPr lang="en-US" sz="1400" dirty="0">
                <a:solidFill>
                  <a:srgbClr val="202024"/>
                </a:solidFill>
                <a:latin typeface="Yu Gothic" panose="020B0400000000000000" pitchFamily="34" charset="-128"/>
                <a:ea typeface="Yu Gothic" panose="020B0400000000000000" pitchFamily="34" charset="-128"/>
                <a:cs typeface="Arial"/>
              </a:rPr>
              <a:t>。</a:t>
            </a:r>
          </a:p>
        </p:txBody>
      </p:sp>
    </p:spTree>
    <p:extLst>
      <p:ext uri="{BB962C8B-B14F-4D97-AF65-F5344CB8AC3E}">
        <p14:creationId xmlns:p14="http://schemas.microsoft.com/office/powerpoint/2010/main" val="2990438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A3BCE93-0E62-CD52-2B73-63D668AE4C84}"/>
              </a:ext>
            </a:extLst>
          </p:cNvPr>
          <p:cNvSpPr>
            <a:spLocks noGrp="1"/>
          </p:cNvSpPr>
          <p:nvPr>
            <p:ph type="body" sz="quarter" idx="14"/>
          </p:nvPr>
        </p:nvSpPr>
        <p:spPr/>
        <p:txBody>
          <a:bodyPr/>
          <a:lstStyle/>
          <a:p>
            <a:r>
              <a:rPr lang="ja-JP" altLang="en-US"/>
              <a:t>コンピューティング</a:t>
            </a:r>
          </a:p>
        </p:txBody>
      </p:sp>
      <p:sp>
        <p:nvSpPr>
          <p:cNvPr id="2" name="テキスト プレースホルダー 1">
            <a:extLst>
              <a:ext uri="{FF2B5EF4-FFF2-40B4-BE49-F238E27FC236}">
                <a16:creationId xmlns:a16="http://schemas.microsoft.com/office/drawing/2014/main" id="{811AB347-A43C-7FB6-6BE2-2897B0F68162}"/>
              </a:ext>
            </a:extLst>
          </p:cNvPr>
          <p:cNvSpPr>
            <a:spLocks noGrp="1"/>
          </p:cNvSpPr>
          <p:nvPr>
            <p:ph type="body" sz="quarter" idx="10"/>
          </p:nvPr>
        </p:nvSpPr>
        <p:spPr/>
        <p:txBody>
          <a:bodyPr>
            <a:normAutofit fontScale="77500" lnSpcReduction="20000"/>
          </a:bodyPr>
          <a:lstStyle/>
          <a:p>
            <a:endParaRPr lang="ja-JP" altLang="en-US"/>
          </a:p>
        </p:txBody>
      </p:sp>
      <p:pic>
        <p:nvPicPr>
          <p:cNvPr id="6" name="図 5" descr="ロゴ&#10;&#10;AI 生成コンテンツは誤りを含む可能性があります。">
            <a:extLst>
              <a:ext uri="{FF2B5EF4-FFF2-40B4-BE49-F238E27FC236}">
                <a16:creationId xmlns:a16="http://schemas.microsoft.com/office/drawing/2014/main" id="{8F3FE1C3-FFCC-1334-24C2-93AC2F789819}"/>
              </a:ext>
            </a:extLst>
          </p:cNvPr>
          <p:cNvPicPr>
            <a:picLocks noChangeAspect="1"/>
          </p:cNvPicPr>
          <p:nvPr/>
        </p:nvPicPr>
        <p:blipFill>
          <a:blip r:embed="rId2"/>
          <a:stretch>
            <a:fillRect/>
          </a:stretch>
        </p:blipFill>
        <p:spPr>
          <a:xfrm>
            <a:off x="4500000" y="1800000"/>
            <a:ext cx="1440000" cy="1440000"/>
          </a:xfrm>
          <a:prstGeom prst="rect">
            <a:avLst/>
          </a:prstGeom>
        </p:spPr>
      </p:pic>
      <p:pic>
        <p:nvPicPr>
          <p:cNvPr id="8" name="図 7" descr="ロゴ&#10;&#10;AI 生成コンテンツは誤りを含む可能性があります。">
            <a:extLst>
              <a:ext uri="{FF2B5EF4-FFF2-40B4-BE49-F238E27FC236}">
                <a16:creationId xmlns:a16="http://schemas.microsoft.com/office/drawing/2014/main" id="{0B0F4670-DB8D-D0F8-79AA-EF8B3EB93255}"/>
              </a:ext>
            </a:extLst>
          </p:cNvPr>
          <p:cNvPicPr>
            <a:picLocks noChangeAspect="1"/>
          </p:cNvPicPr>
          <p:nvPr/>
        </p:nvPicPr>
        <p:blipFill>
          <a:blip r:embed="rId3"/>
          <a:stretch>
            <a:fillRect/>
          </a:stretch>
        </p:blipFill>
        <p:spPr>
          <a:xfrm>
            <a:off x="6480000" y="1800000"/>
            <a:ext cx="1440000" cy="1440000"/>
          </a:xfrm>
          <a:prstGeom prst="rect">
            <a:avLst/>
          </a:prstGeom>
        </p:spPr>
      </p:pic>
      <p:pic>
        <p:nvPicPr>
          <p:cNvPr id="10" name="図 9" descr="アイコン&#10;&#10;AI 生成コンテンツは誤りを含む可能性があります。">
            <a:extLst>
              <a:ext uri="{FF2B5EF4-FFF2-40B4-BE49-F238E27FC236}">
                <a16:creationId xmlns:a16="http://schemas.microsoft.com/office/drawing/2014/main" id="{854E5271-797A-88EC-DC20-6644E1BBA5DD}"/>
              </a:ext>
            </a:extLst>
          </p:cNvPr>
          <p:cNvPicPr>
            <a:picLocks noChangeAspect="1"/>
          </p:cNvPicPr>
          <p:nvPr/>
        </p:nvPicPr>
        <p:blipFill>
          <a:blip r:embed="rId4"/>
          <a:stretch>
            <a:fillRect/>
          </a:stretch>
        </p:blipFill>
        <p:spPr>
          <a:xfrm>
            <a:off x="8460000" y="1800000"/>
            <a:ext cx="1440000" cy="1440000"/>
          </a:xfrm>
          <a:prstGeom prst="rect">
            <a:avLst/>
          </a:prstGeom>
        </p:spPr>
      </p:pic>
      <p:pic>
        <p:nvPicPr>
          <p:cNvPr id="12" name="図 11" descr="アイコン&#10;&#10;AI 生成コンテンツは誤りを含む可能性があります。">
            <a:extLst>
              <a:ext uri="{FF2B5EF4-FFF2-40B4-BE49-F238E27FC236}">
                <a16:creationId xmlns:a16="http://schemas.microsoft.com/office/drawing/2014/main" id="{08052C7B-37AD-A1C2-2861-7CCE9F115413}"/>
              </a:ext>
            </a:extLst>
          </p:cNvPr>
          <p:cNvPicPr>
            <a:picLocks noChangeAspect="1"/>
          </p:cNvPicPr>
          <p:nvPr/>
        </p:nvPicPr>
        <p:blipFill>
          <a:blip r:embed="rId5"/>
          <a:stretch>
            <a:fillRect/>
          </a:stretch>
        </p:blipFill>
        <p:spPr>
          <a:xfrm>
            <a:off x="6480000" y="4320000"/>
            <a:ext cx="1440000" cy="1440000"/>
          </a:xfrm>
          <a:prstGeom prst="rect">
            <a:avLst/>
          </a:prstGeom>
        </p:spPr>
      </p:pic>
      <p:pic>
        <p:nvPicPr>
          <p:cNvPr id="14" name="図 13" descr="アイコン&#10;&#10;AI 生成コンテンツは誤りを含む可能性があります。">
            <a:extLst>
              <a:ext uri="{FF2B5EF4-FFF2-40B4-BE49-F238E27FC236}">
                <a16:creationId xmlns:a16="http://schemas.microsoft.com/office/drawing/2014/main" id="{FAD11161-95E5-3999-C849-ACD946926941}"/>
              </a:ext>
            </a:extLst>
          </p:cNvPr>
          <p:cNvPicPr>
            <a:picLocks noChangeAspect="1"/>
          </p:cNvPicPr>
          <p:nvPr/>
        </p:nvPicPr>
        <p:blipFill>
          <a:blip r:embed="rId6"/>
          <a:stretch>
            <a:fillRect/>
          </a:stretch>
        </p:blipFill>
        <p:spPr>
          <a:xfrm>
            <a:off x="2520000" y="4320000"/>
            <a:ext cx="1440000" cy="1440000"/>
          </a:xfrm>
          <a:prstGeom prst="rect">
            <a:avLst/>
          </a:prstGeom>
        </p:spPr>
      </p:pic>
      <p:pic>
        <p:nvPicPr>
          <p:cNvPr id="16" name="図 15" descr="アイコン&#10;&#10;AI 生成コンテンツは誤りを含む可能性があります。">
            <a:extLst>
              <a:ext uri="{FF2B5EF4-FFF2-40B4-BE49-F238E27FC236}">
                <a16:creationId xmlns:a16="http://schemas.microsoft.com/office/drawing/2014/main" id="{61ECDC40-1E02-5814-001C-9E48F5C235A1}"/>
              </a:ext>
            </a:extLst>
          </p:cNvPr>
          <p:cNvPicPr>
            <a:picLocks noChangeAspect="1"/>
          </p:cNvPicPr>
          <p:nvPr/>
        </p:nvPicPr>
        <p:blipFill>
          <a:blip r:embed="rId7"/>
          <a:stretch>
            <a:fillRect/>
          </a:stretch>
        </p:blipFill>
        <p:spPr>
          <a:xfrm>
            <a:off x="4500000" y="4320000"/>
            <a:ext cx="1440000" cy="1440000"/>
          </a:xfrm>
          <a:prstGeom prst="rect">
            <a:avLst/>
          </a:prstGeom>
        </p:spPr>
      </p:pic>
      <p:pic>
        <p:nvPicPr>
          <p:cNvPr id="18" name="図 17" descr="アイコン&#10;&#10;AI 生成コンテンツは誤りを含む可能性があります。">
            <a:extLst>
              <a:ext uri="{FF2B5EF4-FFF2-40B4-BE49-F238E27FC236}">
                <a16:creationId xmlns:a16="http://schemas.microsoft.com/office/drawing/2014/main" id="{90F10701-276D-BCED-D8AE-495247A2B949}"/>
              </a:ext>
            </a:extLst>
          </p:cNvPr>
          <p:cNvPicPr>
            <a:picLocks noChangeAspect="1"/>
          </p:cNvPicPr>
          <p:nvPr/>
        </p:nvPicPr>
        <p:blipFill>
          <a:blip r:embed="rId8"/>
          <a:stretch>
            <a:fillRect/>
          </a:stretch>
        </p:blipFill>
        <p:spPr>
          <a:xfrm>
            <a:off x="540000" y="1800000"/>
            <a:ext cx="1440000" cy="1440000"/>
          </a:xfrm>
          <a:prstGeom prst="rect">
            <a:avLst/>
          </a:prstGeom>
        </p:spPr>
      </p:pic>
      <p:pic>
        <p:nvPicPr>
          <p:cNvPr id="20" name="図 19" descr="アイコン&#10;&#10;AI 生成コンテンツは誤りを含む可能性があります。">
            <a:extLst>
              <a:ext uri="{FF2B5EF4-FFF2-40B4-BE49-F238E27FC236}">
                <a16:creationId xmlns:a16="http://schemas.microsoft.com/office/drawing/2014/main" id="{2AB80CCC-10A0-3EC7-EB8E-3532785D9872}"/>
              </a:ext>
            </a:extLst>
          </p:cNvPr>
          <p:cNvPicPr>
            <a:picLocks noChangeAspect="1"/>
          </p:cNvPicPr>
          <p:nvPr/>
        </p:nvPicPr>
        <p:blipFill>
          <a:blip r:embed="rId9"/>
          <a:stretch>
            <a:fillRect/>
          </a:stretch>
        </p:blipFill>
        <p:spPr>
          <a:xfrm>
            <a:off x="2519511" y="1800000"/>
            <a:ext cx="1440000" cy="1440000"/>
          </a:xfrm>
          <a:prstGeom prst="rect">
            <a:avLst/>
          </a:prstGeom>
        </p:spPr>
      </p:pic>
      <p:pic>
        <p:nvPicPr>
          <p:cNvPr id="22" name="図 21" descr="アイコン&#10;&#10;AI 生成コンテンツは誤りを含む可能性があります。">
            <a:extLst>
              <a:ext uri="{FF2B5EF4-FFF2-40B4-BE49-F238E27FC236}">
                <a16:creationId xmlns:a16="http://schemas.microsoft.com/office/drawing/2014/main" id="{F824647A-79B4-2605-39A0-EAFED4BC31FE}"/>
              </a:ext>
            </a:extLst>
          </p:cNvPr>
          <p:cNvPicPr>
            <a:picLocks noChangeAspect="1"/>
          </p:cNvPicPr>
          <p:nvPr/>
        </p:nvPicPr>
        <p:blipFill>
          <a:blip r:embed="rId10"/>
          <a:stretch>
            <a:fillRect/>
          </a:stretch>
        </p:blipFill>
        <p:spPr>
          <a:xfrm>
            <a:off x="540000" y="4320000"/>
            <a:ext cx="1440000" cy="1440000"/>
          </a:xfrm>
          <a:prstGeom prst="rect">
            <a:avLst/>
          </a:prstGeom>
        </p:spPr>
      </p:pic>
      <p:sp>
        <p:nvSpPr>
          <p:cNvPr id="23" name="テキスト ボックス 22">
            <a:extLst>
              <a:ext uri="{FF2B5EF4-FFF2-40B4-BE49-F238E27FC236}">
                <a16:creationId xmlns:a16="http://schemas.microsoft.com/office/drawing/2014/main" id="{8A29FF7E-AD1A-06A9-58F3-0BAC524F11F1}"/>
              </a:ext>
            </a:extLst>
          </p:cNvPr>
          <p:cNvSpPr txBox="1"/>
          <p:nvPr/>
        </p:nvSpPr>
        <p:spPr>
          <a:xfrm>
            <a:off x="716705" y="3236304"/>
            <a:ext cx="1082348" cy="307777"/>
          </a:xfrm>
          <a:prstGeom prst="rect">
            <a:avLst/>
          </a:prstGeom>
          <a:noFill/>
        </p:spPr>
        <p:txBody>
          <a:bodyPr wrap="none" rtlCol="0">
            <a:spAutoFit/>
          </a:bodyPr>
          <a:lstStyle/>
          <a:p>
            <a:r>
              <a:rPr kumimoji="1" lang="ja-JP" altLang="en-US" sz="1400"/>
              <a:t>仮想サーバ</a:t>
            </a:r>
          </a:p>
        </p:txBody>
      </p:sp>
      <p:sp>
        <p:nvSpPr>
          <p:cNvPr id="24" name="テキスト ボックス 23">
            <a:extLst>
              <a:ext uri="{FF2B5EF4-FFF2-40B4-BE49-F238E27FC236}">
                <a16:creationId xmlns:a16="http://schemas.microsoft.com/office/drawing/2014/main" id="{65CAEC1A-728E-3F3A-E661-ED926FCB8306}"/>
              </a:ext>
            </a:extLst>
          </p:cNvPr>
          <p:cNvSpPr txBox="1"/>
          <p:nvPr/>
        </p:nvSpPr>
        <p:spPr>
          <a:xfrm>
            <a:off x="2186010" y="3236303"/>
            <a:ext cx="2159566" cy="307777"/>
          </a:xfrm>
          <a:prstGeom prst="rect">
            <a:avLst/>
          </a:prstGeom>
          <a:noFill/>
        </p:spPr>
        <p:txBody>
          <a:bodyPr wrap="none" rtlCol="0">
            <a:spAutoFit/>
          </a:bodyPr>
          <a:lstStyle/>
          <a:p>
            <a:r>
              <a:rPr kumimoji="1" lang="ja-JP" altLang="en-US" sz="1400"/>
              <a:t>機密コンピューティング</a:t>
            </a:r>
          </a:p>
        </p:txBody>
      </p:sp>
      <p:sp>
        <p:nvSpPr>
          <p:cNvPr id="25" name="テキスト ボックス 24">
            <a:extLst>
              <a:ext uri="{FF2B5EF4-FFF2-40B4-BE49-F238E27FC236}">
                <a16:creationId xmlns:a16="http://schemas.microsoft.com/office/drawing/2014/main" id="{48AD648F-1910-7DBA-F3A3-DD5C41F7378B}"/>
              </a:ext>
            </a:extLst>
          </p:cNvPr>
          <p:cNvSpPr txBox="1"/>
          <p:nvPr/>
        </p:nvSpPr>
        <p:spPr>
          <a:xfrm>
            <a:off x="4545095" y="3236303"/>
            <a:ext cx="1428596" cy="307777"/>
          </a:xfrm>
          <a:prstGeom prst="rect">
            <a:avLst/>
          </a:prstGeom>
          <a:noFill/>
        </p:spPr>
        <p:txBody>
          <a:bodyPr wrap="none" rtlCol="0">
            <a:spAutoFit/>
          </a:bodyPr>
          <a:lstStyle/>
          <a:p>
            <a:r>
              <a:rPr lang="en-US" altLang="ja-JP" sz="1400"/>
              <a:t>AppRun</a:t>
            </a:r>
            <a:r>
              <a:rPr lang="ja-JP" altLang="en-US" sz="1400"/>
              <a:t>共用型</a:t>
            </a:r>
            <a:endParaRPr kumimoji="1" lang="ja-JP" altLang="en-US" sz="1400"/>
          </a:p>
        </p:txBody>
      </p:sp>
      <p:sp>
        <p:nvSpPr>
          <p:cNvPr id="26" name="テキスト ボックス 25">
            <a:extLst>
              <a:ext uri="{FF2B5EF4-FFF2-40B4-BE49-F238E27FC236}">
                <a16:creationId xmlns:a16="http://schemas.microsoft.com/office/drawing/2014/main" id="{DDB6291C-870A-0C1E-25BD-8D571805E0E5}"/>
              </a:ext>
            </a:extLst>
          </p:cNvPr>
          <p:cNvSpPr txBox="1"/>
          <p:nvPr/>
        </p:nvSpPr>
        <p:spPr>
          <a:xfrm>
            <a:off x="6532404" y="3240569"/>
            <a:ext cx="1428596" cy="307777"/>
          </a:xfrm>
          <a:prstGeom prst="rect">
            <a:avLst/>
          </a:prstGeom>
          <a:noFill/>
        </p:spPr>
        <p:txBody>
          <a:bodyPr wrap="none" rtlCol="0">
            <a:spAutoFit/>
          </a:bodyPr>
          <a:lstStyle/>
          <a:p>
            <a:r>
              <a:rPr kumimoji="1" lang="en-US" altLang="ja-JP" sz="1400"/>
              <a:t>AppRun</a:t>
            </a:r>
            <a:r>
              <a:rPr kumimoji="1" lang="ja-JP" altLang="en-US" sz="1400"/>
              <a:t>専有型</a:t>
            </a:r>
          </a:p>
        </p:txBody>
      </p:sp>
      <p:sp>
        <p:nvSpPr>
          <p:cNvPr id="27" name="テキスト ボックス 26">
            <a:extLst>
              <a:ext uri="{FF2B5EF4-FFF2-40B4-BE49-F238E27FC236}">
                <a16:creationId xmlns:a16="http://schemas.microsoft.com/office/drawing/2014/main" id="{FA32E7AF-EBA9-D071-4DA2-C0E9222F4324}"/>
              </a:ext>
            </a:extLst>
          </p:cNvPr>
          <p:cNvSpPr txBox="1"/>
          <p:nvPr/>
        </p:nvSpPr>
        <p:spPr>
          <a:xfrm>
            <a:off x="8430660" y="3236302"/>
            <a:ext cx="1441420" cy="307777"/>
          </a:xfrm>
          <a:prstGeom prst="rect">
            <a:avLst/>
          </a:prstGeom>
          <a:noFill/>
        </p:spPr>
        <p:txBody>
          <a:bodyPr wrap="none" rtlCol="0">
            <a:spAutoFit/>
          </a:bodyPr>
          <a:lstStyle/>
          <a:p>
            <a:r>
              <a:rPr kumimoji="1" lang="ja-JP" altLang="en-US" sz="1400"/>
              <a:t>オートスケール</a:t>
            </a:r>
          </a:p>
        </p:txBody>
      </p:sp>
      <p:sp>
        <p:nvSpPr>
          <p:cNvPr id="28" name="テキスト ボックス 27">
            <a:extLst>
              <a:ext uri="{FF2B5EF4-FFF2-40B4-BE49-F238E27FC236}">
                <a16:creationId xmlns:a16="http://schemas.microsoft.com/office/drawing/2014/main" id="{7D51D7A1-5407-C436-5A09-60EE0CAAF412}"/>
              </a:ext>
            </a:extLst>
          </p:cNvPr>
          <p:cNvSpPr txBox="1"/>
          <p:nvPr/>
        </p:nvSpPr>
        <p:spPr>
          <a:xfrm>
            <a:off x="532360" y="5760000"/>
            <a:ext cx="1451038" cy="307777"/>
          </a:xfrm>
          <a:prstGeom prst="rect">
            <a:avLst/>
          </a:prstGeom>
          <a:noFill/>
        </p:spPr>
        <p:txBody>
          <a:bodyPr wrap="none" rtlCol="0">
            <a:spAutoFit/>
          </a:bodyPr>
          <a:lstStyle/>
          <a:p>
            <a:r>
              <a:rPr kumimoji="1" lang="ja-JP" altLang="en-US" sz="1400"/>
              <a:t>専用サーバ</a:t>
            </a:r>
            <a:r>
              <a:rPr kumimoji="1" lang="en-US" altLang="ja-JP" sz="1400"/>
              <a:t>PHY</a:t>
            </a:r>
            <a:endParaRPr kumimoji="1" lang="ja-JP" altLang="en-US" sz="1400"/>
          </a:p>
        </p:txBody>
      </p:sp>
      <p:sp>
        <p:nvSpPr>
          <p:cNvPr id="29" name="テキスト ボックス 28">
            <a:extLst>
              <a:ext uri="{FF2B5EF4-FFF2-40B4-BE49-F238E27FC236}">
                <a16:creationId xmlns:a16="http://schemas.microsoft.com/office/drawing/2014/main" id="{0CD7812E-9087-4816-B22A-934ACEA05A62}"/>
              </a:ext>
            </a:extLst>
          </p:cNvPr>
          <p:cNvSpPr txBox="1"/>
          <p:nvPr/>
        </p:nvSpPr>
        <p:spPr>
          <a:xfrm>
            <a:off x="2693528" y="5759999"/>
            <a:ext cx="1091966" cy="307777"/>
          </a:xfrm>
          <a:prstGeom prst="rect">
            <a:avLst/>
          </a:prstGeom>
          <a:noFill/>
        </p:spPr>
        <p:txBody>
          <a:bodyPr wrap="none" rtlCol="0">
            <a:spAutoFit/>
          </a:bodyPr>
          <a:lstStyle/>
          <a:p>
            <a:r>
              <a:rPr kumimoji="1" lang="ja-JP" altLang="en-US" sz="1400"/>
              <a:t>高火力</a:t>
            </a:r>
            <a:r>
              <a:rPr kumimoji="1" lang="en-US" altLang="ja-JP" sz="1400"/>
              <a:t>PHY</a:t>
            </a:r>
            <a:endParaRPr kumimoji="1" lang="ja-JP" altLang="en-US" sz="1400"/>
          </a:p>
        </p:txBody>
      </p:sp>
      <p:sp>
        <p:nvSpPr>
          <p:cNvPr id="30" name="テキスト ボックス 29">
            <a:extLst>
              <a:ext uri="{FF2B5EF4-FFF2-40B4-BE49-F238E27FC236}">
                <a16:creationId xmlns:a16="http://schemas.microsoft.com/office/drawing/2014/main" id="{38324D53-22F8-C6ED-6B4D-97AE1356FB2E}"/>
              </a:ext>
            </a:extLst>
          </p:cNvPr>
          <p:cNvSpPr txBox="1"/>
          <p:nvPr/>
        </p:nvSpPr>
        <p:spPr>
          <a:xfrm>
            <a:off x="4683635" y="5767157"/>
            <a:ext cx="1072730" cy="307777"/>
          </a:xfrm>
          <a:prstGeom prst="rect">
            <a:avLst/>
          </a:prstGeom>
          <a:noFill/>
        </p:spPr>
        <p:txBody>
          <a:bodyPr wrap="none" rtlCol="0">
            <a:spAutoFit/>
          </a:bodyPr>
          <a:lstStyle/>
          <a:p>
            <a:r>
              <a:rPr kumimoji="1" lang="ja-JP" altLang="en-US" sz="1400"/>
              <a:t>高火力</a:t>
            </a:r>
            <a:r>
              <a:rPr kumimoji="1" lang="en-US" altLang="ja-JP" sz="1400"/>
              <a:t>VRT</a:t>
            </a:r>
            <a:endParaRPr kumimoji="1" lang="ja-JP" altLang="en-US" sz="1400"/>
          </a:p>
        </p:txBody>
      </p:sp>
      <p:sp>
        <p:nvSpPr>
          <p:cNvPr id="31" name="テキスト ボックス 30">
            <a:extLst>
              <a:ext uri="{FF2B5EF4-FFF2-40B4-BE49-F238E27FC236}">
                <a16:creationId xmlns:a16="http://schemas.microsoft.com/office/drawing/2014/main" id="{883A7CB2-FB86-9855-D0A5-7F08347C30ED}"/>
              </a:ext>
            </a:extLst>
          </p:cNvPr>
          <p:cNvSpPr txBox="1"/>
          <p:nvPr/>
        </p:nvSpPr>
        <p:spPr>
          <a:xfrm>
            <a:off x="6691101" y="5767157"/>
            <a:ext cx="1111202" cy="307777"/>
          </a:xfrm>
          <a:prstGeom prst="rect">
            <a:avLst/>
          </a:prstGeom>
          <a:noFill/>
        </p:spPr>
        <p:txBody>
          <a:bodyPr wrap="none" rtlCol="0">
            <a:spAutoFit/>
          </a:bodyPr>
          <a:lstStyle/>
          <a:p>
            <a:r>
              <a:rPr kumimoji="1" lang="ja-JP" altLang="en-US" sz="1400"/>
              <a:t>高火力</a:t>
            </a:r>
            <a:r>
              <a:rPr kumimoji="1" lang="en-US" altLang="ja-JP" sz="1400"/>
              <a:t>DOK</a:t>
            </a:r>
            <a:endParaRPr kumimoji="1" lang="ja-JP" altLang="en-US" sz="1400"/>
          </a:p>
        </p:txBody>
      </p:sp>
    </p:spTree>
    <p:extLst>
      <p:ext uri="{BB962C8B-B14F-4D97-AF65-F5344CB8AC3E}">
        <p14:creationId xmlns:p14="http://schemas.microsoft.com/office/powerpoint/2010/main" val="2086582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9B265-B355-7F28-2CF6-0155C8D54657}"/>
            </a:ext>
          </a:extLst>
        </p:cNvPr>
        <p:cNvGrpSpPr/>
        <p:nvPr/>
      </p:nvGrpSpPr>
      <p:grpSpPr>
        <a:xfrm>
          <a:off x="0" y="0"/>
          <a:ext cx="0" cy="0"/>
          <a:chOff x="0" y="0"/>
          <a:chExt cx="0" cy="0"/>
        </a:xfrm>
      </p:grpSpPr>
      <p:pic>
        <p:nvPicPr>
          <p:cNvPr id="5" name="図 4" descr="ロゴ, アイコン&#10;&#10;AI 生成コンテンツは誤りを含む可能性があります。">
            <a:extLst>
              <a:ext uri="{FF2B5EF4-FFF2-40B4-BE49-F238E27FC236}">
                <a16:creationId xmlns:a16="http://schemas.microsoft.com/office/drawing/2014/main" id="{1AE9BB31-354E-F44D-4891-6EB2FD722D96}"/>
              </a:ext>
            </a:extLst>
          </p:cNvPr>
          <p:cNvPicPr>
            <a:picLocks noChangeAspect="1"/>
          </p:cNvPicPr>
          <p:nvPr/>
        </p:nvPicPr>
        <p:blipFill>
          <a:blip r:embed="rId2"/>
          <a:stretch>
            <a:fillRect/>
          </a:stretch>
        </p:blipFill>
        <p:spPr>
          <a:xfrm>
            <a:off x="540000" y="1800000"/>
            <a:ext cx="1440000" cy="1440000"/>
          </a:xfrm>
          <a:prstGeom prst="rect">
            <a:avLst/>
          </a:prstGeom>
        </p:spPr>
      </p:pic>
      <p:pic>
        <p:nvPicPr>
          <p:cNvPr id="9" name="図 8" descr="救急箱, 挿絵, 記号 が含まれている画像&#10;&#10;AI 生成コンテンツは誤りを含む可能性があります。">
            <a:extLst>
              <a:ext uri="{FF2B5EF4-FFF2-40B4-BE49-F238E27FC236}">
                <a16:creationId xmlns:a16="http://schemas.microsoft.com/office/drawing/2014/main" id="{37BEECB9-D0CE-1359-345E-3D5863CD98A7}"/>
              </a:ext>
            </a:extLst>
          </p:cNvPr>
          <p:cNvPicPr>
            <a:picLocks noChangeAspect="1"/>
          </p:cNvPicPr>
          <p:nvPr/>
        </p:nvPicPr>
        <p:blipFill>
          <a:blip r:embed="rId3"/>
          <a:stretch>
            <a:fillRect/>
          </a:stretch>
        </p:blipFill>
        <p:spPr>
          <a:xfrm>
            <a:off x="2520000" y="1800000"/>
            <a:ext cx="1440000" cy="1440000"/>
          </a:xfrm>
          <a:prstGeom prst="rect">
            <a:avLst/>
          </a:prstGeom>
        </p:spPr>
      </p:pic>
      <p:pic>
        <p:nvPicPr>
          <p:cNvPr id="13" name="図 12" descr="ロゴ, アイコン&#10;&#10;AI 生成コンテンツは誤りを含む可能性があります。">
            <a:extLst>
              <a:ext uri="{FF2B5EF4-FFF2-40B4-BE49-F238E27FC236}">
                <a16:creationId xmlns:a16="http://schemas.microsoft.com/office/drawing/2014/main" id="{41C3ECE3-B67E-FFB0-3478-822FC809D64D}"/>
              </a:ext>
            </a:extLst>
          </p:cNvPr>
          <p:cNvPicPr>
            <a:picLocks noChangeAspect="1"/>
          </p:cNvPicPr>
          <p:nvPr/>
        </p:nvPicPr>
        <p:blipFill>
          <a:blip r:embed="rId4"/>
          <a:stretch>
            <a:fillRect/>
          </a:stretch>
        </p:blipFill>
        <p:spPr>
          <a:xfrm>
            <a:off x="2520000" y="4320000"/>
            <a:ext cx="1440000" cy="1440000"/>
          </a:xfrm>
          <a:prstGeom prst="rect">
            <a:avLst/>
          </a:prstGeom>
        </p:spPr>
      </p:pic>
      <p:pic>
        <p:nvPicPr>
          <p:cNvPr id="17" name="図 16" descr="アイコン&#10;&#10;AI 生成コンテンツは誤りを含む可能性があります。">
            <a:extLst>
              <a:ext uri="{FF2B5EF4-FFF2-40B4-BE49-F238E27FC236}">
                <a16:creationId xmlns:a16="http://schemas.microsoft.com/office/drawing/2014/main" id="{C29E6A49-EA5E-F487-9119-B3FC9E924351}"/>
              </a:ext>
            </a:extLst>
          </p:cNvPr>
          <p:cNvPicPr>
            <a:picLocks noChangeAspect="1"/>
          </p:cNvPicPr>
          <p:nvPr/>
        </p:nvPicPr>
        <p:blipFill>
          <a:blip r:embed="rId5"/>
          <a:stretch>
            <a:fillRect/>
          </a:stretch>
        </p:blipFill>
        <p:spPr>
          <a:xfrm>
            <a:off x="540000" y="4320000"/>
            <a:ext cx="1440000" cy="1440000"/>
          </a:xfrm>
          <a:prstGeom prst="rect">
            <a:avLst/>
          </a:prstGeom>
        </p:spPr>
      </p:pic>
      <p:pic>
        <p:nvPicPr>
          <p:cNvPr id="21" name="図 20" descr="アイコン&#10;&#10;AI 生成コンテンツは誤りを含む可能性があります。">
            <a:extLst>
              <a:ext uri="{FF2B5EF4-FFF2-40B4-BE49-F238E27FC236}">
                <a16:creationId xmlns:a16="http://schemas.microsoft.com/office/drawing/2014/main" id="{A86A5E82-3E08-AAC8-C912-3B154932A25C}"/>
              </a:ext>
            </a:extLst>
          </p:cNvPr>
          <p:cNvPicPr>
            <a:picLocks noChangeAspect="1"/>
          </p:cNvPicPr>
          <p:nvPr/>
        </p:nvPicPr>
        <p:blipFill>
          <a:blip r:embed="rId6"/>
          <a:stretch>
            <a:fillRect/>
          </a:stretch>
        </p:blipFill>
        <p:spPr>
          <a:xfrm>
            <a:off x="4500000" y="4320000"/>
            <a:ext cx="1440000" cy="1440000"/>
          </a:xfrm>
          <a:prstGeom prst="rect">
            <a:avLst/>
          </a:prstGeom>
        </p:spPr>
      </p:pic>
      <p:pic>
        <p:nvPicPr>
          <p:cNvPr id="37" name="図 36" descr="アイコン&#10;&#10;AI 生成コンテンツは誤りを含む可能性があります。">
            <a:extLst>
              <a:ext uri="{FF2B5EF4-FFF2-40B4-BE49-F238E27FC236}">
                <a16:creationId xmlns:a16="http://schemas.microsoft.com/office/drawing/2014/main" id="{D879DFD3-9A0C-615F-3BD1-DB7F344F2FD9}"/>
              </a:ext>
            </a:extLst>
          </p:cNvPr>
          <p:cNvPicPr>
            <a:picLocks noChangeAspect="1"/>
          </p:cNvPicPr>
          <p:nvPr/>
        </p:nvPicPr>
        <p:blipFill>
          <a:blip r:embed="rId7"/>
          <a:stretch>
            <a:fillRect/>
          </a:stretch>
        </p:blipFill>
        <p:spPr>
          <a:xfrm>
            <a:off x="6480000" y="4320000"/>
            <a:ext cx="1440000" cy="1440000"/>
          </a:xfrm>
          <a:prstGeom prst="rect">
            <a:avLst/>
          </a:prstGeom>
        </p:spPr>
      </p:pic>
      <p:pic>
        <p:nvPicPr>
          <p:cNvPr id="39" name="図 38" descr="アイコン&#10;&#10;AI 生成コンテンツは誤りを含む可能性があります。">
            <a:extLst>
              <a:ext uri="{FF2B5EF4-FFF2-40B4-BE49-F238E27FC236}">
                <a16:creationId xmlns:a16="http://schemas.microsoft.com/office/drawing/2014/main" id="{5FE53DB7-4902-6A6A-D70A-96BDDFE3702F}"/>
              </a:ext>
            </a:extLst>
          </p:cNvPr>
          <p:cNvPicPr>
            <a:picLocks noChangeAspect="1"/>
          </p:cNvPicPr>
          <p:nvPr/>
        </p:nvPicPr>
        <p:blipFill>
          <a:blip r:embed="rId8"/>
          <a:stretch>
            <a:fillRect/>
          </a:stretch>
        </p:blipFill>
        <p:spPr>
          <a:xfrm>
            <a:off x="8460000" y="4320000"/>
            <a:ext cx="1440000" cy="1440000"/>
          </a:xfrm>
          <a:prstGeom prst="rect">
            <a:avLst/>
          </a:prstGeom>
        </p:spPr>
      </p:pic>
      <p:sp>
        <p:nvSpPr>
          <p:cNvPr id="3" name="テキスト プレースホルダー 2">
            <a:extLst>
              <a:ext uri="{FF2B5EF4-FFF2-40B4-BE49-F238E27FC236}">
                <a16:creationId xmlns:a16="http://schemas.microsoft.com/office/drawing/2014/main" id="{4A83FD3F-3F02-11F2-9EEA-9B87779A976A}"/>
              </a:ext>
            </a:extLst>
          </p:cNvPr>
          <p:cNvSpPr>
            <a:spLocks noGrp="1"/>
          </p:cNvSpPr>
          <p:nvPr>
            <p:ph type="body" sz="quarter" idx="14"/>
          </p:nvPr>
        </p:nvSpPr>
        <p:spPr/>
        <p:txBody>
          <a:bodyPr/>
          <a:lstStyle/>
          <a:p>
            <a:r>
              <a:rPr lang="ja-JP" altLang="en-US"/>
              <a:t>データベース </a:t>
            </a:r>
            <a:r>
              <a:rPr lang="en-US" altLang="ja-JP" dirty="0"/>
              <a:t>/</a:t>
            </a:r>
            <a:r>
              <a:rPr lang="ja-JP" altLang="en-US"/>
              <a:t> ストレージ</a:t>
            </a:r>
          </a:p>
        </p:txBody>
      </p:sp>
      <p:sp>
        <p:nvSpPr>
          <p:cNvPr id="2" name="テキスト プレースホルダー 1">
            <a:extLst>
              <a:ext uri="{FF2B5EF4-FFF2-40B4-BE49-F238E27FC236}">
                <a16:creationId xmlns:a16="http://schemas.microsoft.com/office/drawing/2014/main" id="{24FF2B99-B0AF-CA29-9C3D-8E30EE615125}"/>
              </a:ext>
            </a:extLst>
          </p:cNvPr>
          <p:cNvSpPr>
            <a:spLocks noGrp="1"/>
          </p:cNvSpPr>
          <p:nvPr>
            <p:ph type="body" sz="quarter" idx="10"/>
          </p:nvPr>
        </p:nvSpPr>
        <p:spPr/>
        <p:txBody>
          <a:bodyPr>
            <a:normAutofit fontScale="77500" lnSpcReduction="20000"/>
          </a:bodyPr>
          <a:lstStyle/>
          <a:p>
            <a:endParaRPr lang="ja-JP" altLang="en-US"/>
          </a:p>
        </p:txBody>
      </p:sp>
      <p:sp>
        <p:nvSpPr>
          <p:cNvPr id="23" name="テキスト ボックス 22">
            <a:extLst>
              <a:ext uri="{FF2B5EF4-FFF2-40B4-BE49-F238E27FC236}">
                <a16:creationId xmlns:a16="http://schemas.microsoft.com/office/drawing/2014/main" id="{BF5AF0D1-FE85-26DC-6CAD-94949D66EFD7}"/>
              </a:ext>
            </a:extLst>
          </p:cNvPr>
          <p:cNvSpPr txBox="1"/>
          <p:nvPr/>
        </p:nvSpPr>
        <p:spPr>
          <a:xfrm>
            <a:off x="1362" y="3233848"/>
            <a:ext cx="2518638" cy="307777"/>
          </a:xfrm>
          <a:prstGeom prst="rect">
            <a:avLst/>
          </a:prstGeom>
          <a:noFill/>
        </p:spPr>
        <p:txBody>
          <a:bodyPr wrap="none" rtlCol="0">
            <a:spAutoFit/>
          </a:bodyPr>
          <a:lstStyle/>
          <a:p>
            <a:r>
              <a:rPr kumimoji="1" lang="ja-JP" altLang="en-US" sz="1400"/>
              <a:t>データベースアプライアンス</a:t>
            </a:r>
          </a:p>
        </p:txBody>
      </p:sp>
      <p:sp>
        <p:nvSpPr>
          <p:cNvPr id="24" name="テキスト ボックス 23">
            <a:extLst>
              <a:ext uri="{FF2B5EF4-FFF2-40B4-BE49-F238E27FC236}">
                <a16:creationId xmlns:a16="http://schemas.microsoft.com/office/drawing/2014/main" id="{6B5050F8-9B61-BC04-206F-5B750209B4A0}"/>
              </a:ext>
            </a:extLst>
          </p:cNvPr>
          <p:cNvSpPr txBox="1"/>
          <p:nvPr/>
        </p:nvSpPr>
        <p:spPr>
          <a:xfrm>
            <a:off x="2854317" y="3211700"/>
            <a:ext cx="771365" cy="307777"/>
          </a:xfrm>
          <a:prstGeom prst="rect">
            <a:avLst/>
          </a:prstGeom>
          <a:noFill/>
        </p:spPr>
        <p:txBody>
          <a:bodyPr wrap="none" rtlCol="0">
            <a:spAutoFit/>
          </a:bodyPr>
          <a:lstStyle/>
          <a:p>
            <a:r>
              <a:rPr kumimoji="1" lang="en-US" altLang="ja-JP" sz="1400"/>
              <a:t>NoSQL</a:t>
            </a:r>
            <a:endParaRPr kumimoji="1" lang="ja-JP" altLang="en-US" sz="1400"/>
          </a:p>
        </p:txBody>
      </p:sp>
      <p:sp>
        <p:nvSpPr>
          <p:cNvPr id="28" name="テキスト ボックス 27">
            <a:extLst>
              <a:ext uri="{FF2B5EF4-FFF2-40B4-BE49-F238E27FC236}">
                <a16:creationId xmlns:a16="http://schemas.microsoft.com/office/drawing/2014/main" id="{97B9FA6A-6C3A-7115-5412-0FAFAC2A1663}"/>
              </a:ext>
            </a:extLst>
          </p:cNvPr>
          <p:cNvSpPr txBox="1"/>
          <p:nvPr/>
        </p:nvSpPr>
        <p:spPr>
          <a:xfrm>
            <a:off x="814598" y="5767157"/>
            <a:ext cx="902811" cy="307777"/>
          </a:xfrm>
          <a:prstGeom prst="rect">
            <a:avLst/>
          </a:prstGeom>
          <a:noFill/>
        </p:spPr>
        <p:txBody>
          <a:bodyPr wrap="none" rtlCol="0">
            <a:spAutoFit/>
          </a:bodyPr>
          <a:lstStyle/>
          <a:p>
            <a:r>
              <a:rPr lang="ja-JP" altLang="en-US" sz="1400"/>
              <a:t>ディスク</a:t>
            </a:r>
            <a:endParaRPr kumimoji="1" lang="ja-JP" altLang="en-US" sz="1400"/>
          </a:p>
        </p:txBody>
      </p:sp>
      <p:sp>
        <p:nvSpPr>
          <p:cNvPr id="29" name="テキスト ボックス 28">
            <a:extLst>
              <a:ext uri="{FF2B5EF4-FFF2-40B4-BE49-F238E27FC236}">
                <a16:creationId xmlns:a16="http://schemas.microsoft.com/office/drawing/2014/main" id="{03E33854-6EC0-AB6F-A9B7-F341BCA93CFE}"/>
              </a:ext>
            </a:extLst>
          </p:cNvPr>
          <p:cNvSpPr txBox="1"/>
          <p:nvPr/>
        </p:nvSpPr>
        <p:spPr>
          <a:xfrm>
            <a:off x="2698825" y="5767157"/>
            <a:ext cx="1082348" cy="307777"/>
          </a:xfrm>
          <a:prstGeom prst="rect">
            <a:avLst/>
          </a:prstGeom>
          <a:noFill/>
        </p:spPr>
        <p:txBody>
          <a:bodyPr wrap="none" rtlCol="0">
            <a:spAutoFit/>
          </a:bodyPr>
          <a:lstStyle/>
          <a:p>
            <a:r>
              <a:rPr kumimoji="1" lang="ja-JP" altLang="en-US" sz="1400"/>
              <a:t>アーカイブ</a:t>
            </a:r>
          </a:p>
        </p:txBody>
      </p:sp>
      <p:sp>
        <p:nvSpPr>
          <p:cNvPr id="30" name="テキスト ボックス 29">
            <a:extLst>
              <a:ext uri="{FF2B5EF4-FFF2-40B4-BE49-F238E27FC236}">
                <a16:creationId xmlns:a16="http://schemas.microsoft.com/office/drawing/2014/main" id="{0D566426-661D-A6B6-4602-FDD33BC040E6}"/>
              </a:ext>
            </a:extLst>
          </p:cNvPr>
          <p:cNvSpPr txBox="1"/>
          <p:nvPr/>
        </p:nvSpPr>
        <p:spPr>
          <a:xfrm>
            <a:off x="4614939" y="5767157"/>
            <a:ext cx="1199367" cy="307777"/>
          </a:xfrm>
          <a:prstGeom prst="rect">
            <a:avLst/>
          </a:prstGeom>
          <a:noFill/>
        </p:spPr>
        <p:txBody>
          <a:bodyPr wrap="none" rtlCol="0">
            <a:spAutoFit/>
          </a:bodyPr>
          <a:lstStyle/>
          <a:p>
            <a:r>
              <a:rPr kumimoji="1" lang="en-US" altLang="ja-JP" sz="1400"/>
              <a:t>ISO</a:t>
            </a:r>
            <a:r>
              <a:rPr kumimoji="1" lang="ja-JP" altLang="en-US" sz="1400"/>
              <a:t>イメージ</a:t>
            </a:r>
          </a:p>
        </p:txBody>
      </p:sp>
      <p:sp>
        <p:nvSpPr>
          <p:cNvPr id="31" name="テキスト ボックス 30">
            <a:extLst>
              <a:ext uri="{FF2B5EF4-FFF2-40B4-BE49-F238E27FC236}">
                <a16:creationId xmlns:a16="http://schemas.microsoft.com/office/drawing/2014/main" id="{D02BE386-FB29-E8CC-B10F-DF1E7E3BD2C2}"/>
              </a:ext>
            </a:extLst>
          </p:cNvPr>
          <p:cNvSpPr txBox="1"/>
          <p:nvPr/>
        </p:nvSpPr>
        <p:spPr>
          <a:xfrm>
            <a:off x="6929733" y="5748418"/>
            <a:ext cx="540533" cy="307777"/>
          </a:xfrm>
          <a:prstGeom prst="rect">
            <a:avLst/>
          </a:prstGeom>
          <a:noFill/>
        </p:spPr>
        <p:txBody>
          <a:bodyPr wrap="none" rtlCol="0">
            <a:spAutoFit/>
          </a:bodyPr>
          <a:lstStyle/>
          <a:p>
            <a:r>
              <a:rPr kumimoji="1" lang="en-US" altLang="ja-JP" sz="1400"/>
              <a:t>NFS</a:t>
            </a:r>
            <a:endParaRPr kumimoji="1" lang="ja-JP" altLang="en-US" sz="1400"/>
          </a:p>
        </p:txBody>
      </p:sp>
      <p:sp>
        <p:nvSpPr>
          <p:cNvPr id="35" name="テキスト ボックス 34">
            <a:extLst>
              <a:ext uri="{FF2B5EF4-FFF2-40B4-BE49-F238E27FC236}">
                <a16:creationId xmlns:a16="http://schemas.microsoft.com/office/drawing/2014/main" id="{F7F7A8EE-3D55-21EF-972D-7CF9BE653D25}"/>
              </a:ext>
            </a:extLst>
          </p:cNvPr>
          <p:cNvSpPr txBox="1"/>
          <p:nvPr/>
        </p:nvSpPr>
        <p:spPr>
          <a:xfrm>
            <a:off x="8100217" y="5767157"/>
            <a:ext cx="2159566" cy="307777"/>
          </a:xfrm>
          <a:prstGeom prst="rect">
            <a:avLst/>
          </a:prstGeom>
          <a:noFill/>
        </p:spPr>
        <p:txBody>
          <a:bodyPr wrap="none" rtlCol="0">
            <a:spAutoFit/>
          </a:bodyPr>
          <a:lstStyle/>
          <a:p>
            <a:r>
              <a:rPr kumimoji="1" lang="ja-JP" altLang="en-US" sz="1400"/>
              <a:t>オブジェクトストレージ</a:t>
            </a:r>
          </a:p>
        </p:txBody>
      </p:sp>
    </p:spTree>
    <p:extLst>
      <p:ext uri="{BB962C8B-B14F-4D97-AF65-F5344CB8AC3E}">
        <p14:creationId xmlns:p14="http://schemas.microsoft.com/office/powerpoint/2010/main" val="2428393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743DA-AC88-B7F5-C651-88F320A5F017}"/>
            </a:ext>
          </a:extLst>
        </p:cNvPr>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D20D1ECE-9925-DD1F-FEBE-92AC8102BF9A}"/>
              </a:ext>
            </a:extLst>
          </p:cNvPr>
          <p:cNvSpPr>
            <a:spLocks noGrp="1"/>
          </p:cNvSpPr>
          <p:nvPr>
            <p:ph type="body" sz="quarter" idx="14"/>
          </p:nvPr>
        </p:nvSpPr>
        <p:spPr/>
        <p:txBody>
          <a:bodyPr/>
          <a:lstStyle/>
          <a:p>
            <a:r>
              <a:rPr lang="ja-JP" altLang="en-US"/>
              <a:t>ネットワーク</a:t>
            </a:r>
          </a:p>
        </p:txBody>
      </p:sp>
      <p:pic>
        <p:nvPicPr>
          <p:cNvPr id="3" name="図 2" descr="アイコン&#10;&#10;AI 生成コンテンツは誤りを含む可能性があります。">
            <a:extLst>
              <a:ext uri="{FF2B5EF4-FFF2-40B4-BE49-F238E27FC236}">
                <a16:creationId xmlns:a16="http://schemas.microsoft.com/office/drawing/2014/main" id="{440F42D0-E517-E585-2DB5-D433D820B4BE}"/>
              </a:ext>
            </a:extLst>
          </p:cNvPr>
          <p:cNvPicPr>
            <a:picLocks noChangeAspect="1"/>
          </p:cNvPicPr>
          <p:nvPr/>
        </p:nvPicPr>
        <p:blipFill>
          <a:blip r:embed="rId2"/>
          <a:stretch>
            <a:fillRect/>
          </a:stretch>
        </p:blipFill>
        <p:spPr>
          <a:xfrm>
            <a:off x="8460000" y="4320000"/>
            <a:ext cx="1440000" cy="1440000"/>
          </a:xfrm>
          <a:prstGeom prst="rect">
            <a:avLst/>
          </a:prstGeom>
        </p:spPr>
      </p:pic>
      <p:pic>
        <p:nvPicPr>
          <p:cNvPr id="7" name="図 6" descr="アイコン&#10;&#10;AI 生成コンテンツは誤りを含む可能性があります。">
            <a:extLst>
              <a:ext uri="{FF2B5EF4-FFF2-40B4-BE49-F238E27FC236}">
                <a16:creationId xmlns:a16="http://schemas.microsoft.com/office/drawing/2014/main" id="{2D39A89B-4DA4-37CE-0545-FEB11741275E}"/>
              </a:ext>
            </a:extLst>
          </p:cNvPr>
          <p:cNvPicPr>
            <a:picLocks noChangeAspect="1"/>
          </p:cNvPicPr>
          <p:nvPr/>
        </p:nvPicPr>
        <p:blipFill>
          <a:blip r:embed="rId3"/>
          <a:stretch>
            <a:fillRect/>
          </a:stretch>
        </p:blipFill>
        <p:spPr>
          <a:xfrm>
            <a:off x="6480000" y="4320000"/>
            <a:ext cx="1440000" cy="1440000"/>
          </a:xfrm>
          <a:prstGeom prst="rect">
            <a:avLst/>
          </a:prstGeom>
        </p:spPr>
      </p:pic>
      <p:pic>
        <p:nvPicPr>
          <p:cNvPr id="11" name="図 10" descr="アイコン&#10;&#10;AI 生成コンテンツは誤りを含む可能性があります。">
            <a:extLst>
              <a:ext uri="{FF2B5EF4-FFF2-40B4-BE49-F238E27FC236}">
                <a16:creationId xmlns:a16="http://schemas.microsoft.com/office/drawing/2014/main" id="{DEA01A20-DC90-5B14-3D4A-FC0D5C334DAC}"/>
              </a:ext>
            </a:extLst>
          </p:cNvPr>
          <p:cNvPicPr>
            <a:picLocks noChangeAspect="1"/>
          </p:cNvPicPr>
          <p:nvPr/>
        </p:nvPicPr>
        <p:blipFill>
          <a:blip r:embed="rId4"/>
          <a:stretch>
            <a:fillRect/>
          </a:stretch>
        </p:blipFill>
        <p:spPr>
          <a:xfrm>
            <a:off x="2520000" y="4320000"/>
            <a:ext cx="1440000" cy="1440000"/>
          </a:xfrm>
          <a:prstGeom prst="rect">
            <a:avLst/>
          </a:prstGeom>
        </p:spPr>
      </p:pic>
      <p:pic>
        <p:nvPicPr>
          <p:cNvPr id="15" name="図 14" descr="アイコン&#10;&#10;AI 生成コンテンツは誤りを含む可能性があります。">
            <a:extLst>
              <a:ext uri="{FF2B5EF4-FFF2-40B4-BE49-F238E27FC236}">
                <a16:creationId xmlns:a16="http://schemas.microsoft.com/office/drawing/2014/main" id="{931A5002-CADA-6B29-D44D-60418AD5E3CA}"/>
              </a:ext>
            </a:extLst>
          </p:cNvPr>
          <p:cNvPicPr>
            <a:picLocks noChangeAspect="1"/>
          </p:cNvPicPr>
          <p:nvPr/>
        </p:nvPicPr>
        <p:blipFill>
          <a:blip r:embed="rId5"/>
          <a:stretch>
            <a:fillRect/>
          </a:stretch>
        </p:blipFill>
        <p:spPr>
          <a:xfrm>
            <a:off x="4500000" y="4320000"/>
            <a:ext cx="1440000" cy="1440000"/>
          </a:xfrm>
          <a:prstGeom prst="rect">
            <a:avLst/>
          </a:prstGeom>
        </p:spPr>
      </p:pic>
      <p:pic>
        <p:nvPicPr>
          <p:cNvPr id="19" name="図 18" descr="アイコン&#10;&#10;AI 生成コンテンツは誤りを含む可能性があります。">
            <a:extLst>
              <a:ext uri="{FF2B5EF4-FFF2-40B4-BE49-F238E27FC236}">
                <a16:creationId xmlns:a16="http://schemas.microsoft.com/office/drawing/2014/main" id="{A3DFED90-55EE-7223-A4D8-68C2FA9CB8BF}"/>
              </a:ext>
            </a:extLst>
          </p:cNvPr>
          <p:cNvPicPr>
            <a:picLocks noChangeAspect="1"/>
          </p:cNvPicPr>
          <p:nvPr/>
        </p:nvPicPr>
        <p:blipFill>
          <a:blip r:embed="rId6"/>
          <a:stretch>
            <a:fillRect/>
          </a:stretch>
        </p:blipFill>
        <p:spPr>
          <a:xfrm>
            <a:off x="540000" y="4320000"/>
            <a:ext cx="1440000" cy="1440000"/>
          </a:xfrm>
          <a:prstGeom prst="rect">
            <a:avLst/>
          </a:prstGeom>
        </p:spPr>
      </p:pic>
      <p:pic>
        <p:nvPicPr>
          <p:cNvPr id="36" name="図 35" descr="アイコン&#10;&#10;AI 生成コンテンツは誤りを含む可能性があります。">
            <a:extLst>
              <a:ext uri="{FF2B5EF4-FFF2-40B4-BE49-F238E27FC236}">
                <a16:creationId xmlns:a16="http://schemas.microsoft.com/office/drawing/2014/main" id="{377C6772-64DD-8B79-2314-A647446CA440}"/>
              </a:ext>
            </a:extLst>
          </p:cNvPr>
          <p:cNvPicPr>
            <a:picLocks noChangeAspect="1"/>
          </p:cNvPicPr>
          <p:nvPr/>
        </p:nvPicPr>
        <p:blipFill>
          <a:blip r:embed="rId7"/>
          <a:stretch>
            <a:fillRect/>
          </a:stretch>
        </p:blipFill>
        <p:spPr>
          <a:xfrm>
            <a:off x="4500000" y="1800000"/>
            <a:ext cx="1440000" cy="1440000"/>
          </a:xfrm>
          <a:prstGeom prst="rect">
            <a:avLst/>
          </a:prstGeom>
        </p:spPr>
      </p:pic>
      <p:pic>
        <p:nvPicPr>
          <p:cNvPr id="38" name="図 37" descr="アイコン&#10;&#10;AI 生成コンテンツは誤りを含む可能性があります。">
            <a:extLst>
              <a:ext uri="{FF2B5EF4-FFF2-40B4-BE49-F238E27FC236}">
                <a16:creationId xmlns:a16="http://schemas.microsoft.com/office/drawing/2014/main" id="{36F54B0C-9036-7D57-3A6B-9AA5317F0FB8}"/>
              </a:ext>
            </a:extLst>
          </p:cNvPr>
          <p:cNvPicPr>
            <a:picLocks noChangeAspect="1"/>
          </p:cNvPicPr>
          <p:nvPr/>
        </p:nvPicPr>
        <p:blipFill>
          <a:blip r:embed="rId8"/>
          <a:stretch>
            <a:fillRect/>
          </a:stretch>
        </p:blipFill>
        <p:spPr>
          <a:xfrm>
            <a:off x="8460000" y="1800000"/>
            <a:ext cx="1440000" cy="1440000"/>
          </a:xfrm>
          <a:prstGeom prst="rect">
            <a:avLst/>
          </a:prstGeom>
        </p:spPr>
      </p:pic>
      <p:pic>
        <p:nvPicPr>
          <p:cNvPr id="40" name="図 39" descr="アイコン&#10;&#10;AI 生成コンテンツは誤りを含む可能性があります。">
            <a:extLst>
              <a:ext uri="{FF2B5EF4-FFF2-40B4-BE49-F238E27FC236}">
                <a16:creationId xmlns:a16="http://schemas.microsoft.com/office/drawing/2014/main" id="{0B3208D7-5401-700C-D67F-A45C048BD706}"/>
              </a:ext>
            </a:extLst>
          </p:cNvPr>
          <p:cNvPicPr>
            <a:picLocks noChangeAspect="1"/>
          </p:cNvPicPr>
          <p:nvPr/>
        </p:nvPicPr>
        <p:blipFill>
          <a:blip r:embed="rId9"/>
          <a:stretch>
            <a:fillRect/>
          </a:stretch>
        </p:blipFill>
        <p:spPr>
          <a:xfrm>
            <a:off x="2520000" y="1800000"/>
            <a:ext cx="1440000" cy="1440000"/>
          </a:xfrm>
          <a:prstGeom prst="rect">
            <a:avLst/>
          </a:prstGeom>
        </p:spPr>
      </p:pic>
      <p:pic>
        <p:nvPicPr>
          <p:cNvPr id="42" name="図 41" descr="アイコン&#10;&#10;AI 生成コンテンツは誤りを含む可能性があります。">
            <a:extLst>
              <a:ext uri="{FF2B5EF4-FFF2-40B4-BE49-F238E27FC236}">
                <a16:creationId xmlns:a16="http://schemas.microsoft.com/office/drawing/2014/main" id="{648EC45C-AAB7-DECF-3349-B0D88168F9FC}"/>
              </a:ext>
            </a:extLst>
          </p:cNvPr>
          <p:cNvPicPr>
            <a:picLocks noChangeAspect="1"/>
          </p:cNvPicPr>
          <p:nvPr/>
        </p:nvPicPr>
        <p:blipFill>
          <a:blip r:embed="rId10"/>
          <a:stretch>
            <a:fillRect/>
          </a:stretch>
        </p:blipFill>
        <p:spPr>
          <a:xfrm>
            <a:off x="540000" y="1800000"/>
            <a:ext cx="1440000" cy="1440000"/>
          </a:xfrm>
          <a:prstGeom prst="rect">
            <a:avLst/>
          </a:prstGeom>
        </p:spPr>
      </p:pic>
      <p:pic>
        <p:nvPicPr>
          <p:cNvPr id="44" name="図 43" descr="アイコン&#10;&#10;AI 生成コンテンツは誤りを含む可能性があります。">
            <a:extLst>
              <a:ext uri="{FF2B5EF4-FFF2-40B4-BE49-F238E27FC236}">
                <a16:creationId xmlns:a16="http://schemas.microsoft.com/office/drawing/2014/main" id="{04390342-4176-470E-6C6A-6D3F56E337DC}"/>
              </a:ext>
            </a:extLst>
          </p:cNvPr>
          <p:cNvPicPr>
            <a:picLocks noChangeAspect="1"/>
          </p:cNvPicPr>
          <p:nvPr/>
        </p:nvPicPr>
        <p:blipFill>
          <a:blip r:embed="rId11"/>
          <a:stretch>
            <a:fillRect/>
          </a:stretch>
        </p:blipFill>
        <p:spPr>
          <a:xfrm>
            <a:off x="6480000" y="1800000"/>
            <a:ext cx="1440000" cy="1440000"/>
          </a:xfrm>
          <a:prstGeom prst="rect">
            <a:avLst/>
          </a:prstGeom>
        </p:spPr>
      </p:pic>
      <p:pic>
        <p:nvPicPr>
          <p:cNvPr id="46" name="図 45">
            <a:extLst>
              <a:ext uri="{FF2B5EF4-FFF2-40B4-BE49-F238E27FC236}">
                <a16:creationId xmlns:a16="http://schemas.microsoft.com/office/drawing/2014/main" id="{B5FEED1F-DDA1-5FFC-8358-27B0189C107F}"/>
              </a:ext>
            </a:extLst>
          </p:cNvPr>
          <p:cNvPicPr>
            <a:picLocks noChangeAspect="1"/>
          </p:cNvPicPr>
          <p:nvPr/>
        </p:nvPicPr>
        <p:blipFill>
          <a:blip r:embed="rId12"/>
          <a:srcRect/>
          <a:stretch/>
        </p:blipFill>
        <p:spPr>
          <a:xfrm>
            <a:off x="10440000" y="1800000"/>
            <a:ext cx="1440000" cy="1440000"/>
          </a:xfrm>
          <a:prstGeom prst="rect">
            <a:avLst/>
          </a:prstGeom>
        </p:spPr>
      </p:pic>
      <p:sp>
        <p:nvSpPr>
          <p:cNvPr id="2" name="テキスト プレースホルダー 1">
            <a:extLst>
              <a:ext uri="{FF2B5EF4-FFF2-40B4-BE49-F238E27FC236}">
                <a16:creationId xmlns:a16="http://schemas.microsoft.com/office/drawing/2014/main" id="{DD647EB3-E97E-6B0E-BAC2-EE3FAC6AC994}"/>
              </a:ext>
            </a:extLst>
          </p:cNvPr>
          <p:cNvSpPr>
            <a:spLocks noGrp="1"/>
          </p:cNvSpPr>
          <p:nvPr>
            <p:ph type="body" sz="quarter" idx="10"/>
          </p:nvPr>
        </p:nvSpPr>
        <p:spPr/>
        <p:txBody>
          <a:bodyPr>
            <a:normAutofit fontScale="77500" lnSpcReduction="20000"/>
          </a:bodyPr>
          <a:lstStyle/>
          <a:p>
            <a:endParaRPr lang="ja-JP" altLang="en-US"/>
          </a:p>
        </p:txBody>
      </p:sp>
      <p:sp>
        <p:nvSpPr>
          <p:cNvPr id="23" name="テキスト ボックス 22">
            <a:extLst>
              <a:ext uri="{FF2B5EF4-FFF2-40B4-BE49-F238E27FC236}">
                <a16:creationId xmlns:a16="http://schemas.microsoft.com/office/drawing/2014/main" id="{2136EA39-596F-ADAC-C714-81E8751D8699}"/>
              </a:ext>
            </a:extLst>
          </p:cNvPr>
          <p:cNvSpPr txBox="1"/>
          <p:nvPr/>
        </p:nvSpPr>
        <p:spPr>
          <a:xfrm>
            <a:off x="808594" y="3243391"/>
            <a:ext cx="902811" cy="307777"/>
          </a:xfrm>
          <a:prstGeom prst="rect">
            <a:avLst/>
          </a:prstGeom>
          <a:noFill/>
        </p:spPr>
        <p:txBody>
          <a:bodyPr wrap="none" rtlCol="0">
            <a:spAutoFit/>
          </a:bodyPr>
          <a:lstStyle/>
          <a:p>
            <a:r>
              <a:rPr kumimoji="1" lang="ja-JP" altLang="en-US" sz="1400"/>
              <a:t>スイッチ</a:t>
            </a:r>
          </a:p>
        </p:txBody>
      </p:sp>
      <p:sp>
        <p:nvSpPr>
          <p:cNvPr id="24" name="テキスト ボックス 23">
            <a:extLst>
              <a:ext uri="{FF2B5EF4-FFF2-40B4-BE49-F238E27FC236}">
                <a16:creationId xmlns:a16="http://schemas.microsoft.com/office/drawing/2014/main" id="{51507D80-2163-3EB3-B3C8-18D2BE896421}"/>
              </a:ext>
            </a:extLst>
          </p:cNvPr>
          <p:cNvSpPr txBox="1"/>
          <p:nvPr/>
        </p:nvSpPr>
        <p:spPr>
          <a:xfrm>
            <a:off x="2429521" y="3245067"/>
            <a:ext cx="1620957" cy="307777"/>
          </a:xfrm>
          <a:prstGeom prst="rect">
            <a:avLst/>
          </a:prstGeom>
          <a:noFill/>
        </p:spPr>
        <p:txBody>
          <a:bodyPr wrap="none" rtlCol="0">
            <a:spAutoFit/>
          </a:bodyPr>
          <a:lstStyle/>
          <a:p>
            <a:r>
              <a:rPr kumimoji="1" lang="ja-JP" altLang="en-US" sz="1400"/>
              <a:t>ルータ＋スイッチ</a:t>
            </a:r>
          </a:p>
        </p:txBody>
      </p:sp>
      <p:sp>
        <p:nvSpPr>
          <p:cNvPr id="25" name="テキスト ボックス 24">
            <a:extLst>
              <a:ext uri="{FF2B5EF4-FFF2-40B4-BE49-F238E27FC236}">
                <a16:creationId xmlns:a16="http://schemas.microsoft.com/office/drawing/2014/main" id="{DB8E215E-3688-1925-7946-DD73ECF746E9}"/>
              </a:ext>
            </a:extLst>
          </p:cNvPr>
          <p:cNvSpPr txBox="1"/>
          <p:nvPr/>
        </p:nvSpPr>
        <p:spPr>
          <a:xfrm>
            <a:off x="4499999" y="3227732"/>
            <a:ext cx="1441420" cy="307777"/>
          </a:xfrm>
          <a:prstGeom prst="rect">
            <a:avLst/>
          </a:prstGeom>
          <a:noFill/>
        </p:spPr>
        <p:txBody>
          <a:bodyPr wrap="none" rtlCol="0">
            <a:spAutoFit/>
          </a:bodyPr>
          <a:lstStyle/>
          <a:p>
            <a:r>
              <a:rPr kumimoji="1" lang="ja-JP" altLang="en-US" sz="1400"/>
              <a:t>ローカルルータ</a:t>
            </a:r>
          </a:p>
        </p:txBody>
      </p:sp>
      <p:sp>
        <p:nvSpPr>
          <p:cNvPr id="26" name="テキスト ボックス 25">
            <a:extLst>
              <a:ext uri="{FF2B5EF4-FFF2-40B4-BE49-F238E27FC236}">
                <a16:creationId xmlns:a16="http://schemas.microsoft.com/office/drawing/2014/main" id="{2CBE7F16-53F2-B889-D1D6-3D2F679BD5CD}"/>
              </a:ext>
            </a:extLst>
          </p:cNvPr>
          <p:cNvSpPr txBox="1"/>
          <p:nvPr/>
        </p:nvSpPr>
        <p:spPr>
          <a:xfrm>
            <a:off x="6653215" y="3227732"/>
            <a:ext cx="1093569" cy="307777"/>
          </a:xfrm>
          <a:prstGeom prst="rect">
            <a:avLst/>
          </a:prstGeom>
          <a:noFill/>
        </p:spPr>
        <p:txBody>
          <a:bodyPr wrap="none" rtlCol="0">
            <a:spAutoFit/>
          </a:bodyPr>
          <a:lstStyle/>
          <a:p>
            <a:r>
              <a:rPr kumimoji="1" lang="en-US" altLang="ja-JP" sz="1400"/>
              <a:t>VPN</a:t>
            </a:r>
            <a:r>
              <a:rPr kumimoji="1" lang="ja-JP" altLang="en-US" sz="1400"/>
              <a:t>ルータ</a:t>
            </a:r>
          </a:p>
        </p:txBody>
      </p:sp>
      <p:sp>
        <p:nvSpPr>
          <p:cNvPr id="27" name="テキスト ボックス 26">
            <a:extLst>
              <a:ext uri="{FF2B5EF4-FFF2-40B4-BE49-F238E27FC236}">
                <a16:creationId xmlns:a16="http://schemas.microsoft.com/office/drawing/2014/main" id="{F0EE5515-DA04-0A1C-F288-722CA2096FA3}"/>
              </a:ext>
            </a:extLst>
          </p:cNvPr>
          <p:cNvSpPr txBox="1"/>
          <p:nvPr/>
        </p:nvSpPr>
        <p:spPr>
          <a:xfrm>
            <a:off x="8428329" y="3238530"/>
            <a:ext cx="1620957" cy="307777"/>
          </a:xfrm>
          <a:prstGeom prst="rect">
            <a:avLst/>
          </a:prstGeom>
          <a:noFill/>
        </p:spPr>
        <p:txBody>
          <a:bodyPr wrap="none" rtlCol="0">
            <a:spAutoFit/>
          </a:bodyPr>
          <a:lstStyle/>
          <a:p>
            <a:r>
              <a:rPr kumimoji="1" lang="ja-JP" altLang="en-US" sz="1400"/>
              <a:t>パケットフィルタ</a:t>
            </a:r>
          </a:p>
        </p:txBody>
      </p:sp>
      <p:sp>
        <p:nvSpPr>
          <p:cNvPr id="28" name="テキスト ボックス 27">
            <a:extLst>
              <a:ext uri="{FF2B5EF4-FFF2-40B4-BE49-F238E27FC236}">
                <a16:creationId xmlns:a16="http://schemas.microsoft.com/office/drawing/2014/main" id="{2FF5CDAF-B7F0-40D8-6CC5-F1A045C24602}"/>
              </a:ext>
            </a:extLst>
          </p:cNvPr>
          <p:cNvSpPr txBox="1"/>
          <p:nvPr/>
        </p:nvSpPr>
        <p:spPr>
          <a:xfrm>
            <a:off x="538580" y="5767677"/>
            <a:ext cx="1441420" cy="307777"/>
          </a:xfrm>
          <a:prstGeom prst="rect">
            <a:avLst/>
          </a:prstGeom>
          <a:noFill/>
        </p:spPr>
        <p:txBody>
          <a:bodyPr wrap="none" rtlCol="0">
            <a:spAutoFit/>
          </a:bodyPr>
          <a:lstStyle/>
          <a:p>
            <a:r>
              <a:rPr kumimoji="1" lang="ja-JP" altLang="en-US" sz="1400"/>
              <a:t>ロードバランサ</a:t>
            </a:r>
          </a:p>
        </p:txBody>
      </p:sp>
      <p:sp>
        <p:nvSpPr>
          <p:cNvPr id="29" name="テキスト ボックス 28">
            <a:extLst>
              <a:ext uri="{FF2B5EF4-FFF2-40B4-BE49-F238E27FC236}">
                <a16:creationId xmlns:a16="http://schemas.microsoft.com/office/drawing/2014/main" id="{7568569D-D99D-8C76-B9B3-45B612D46A60}"/>
              </a:ext>
            </a:extLst>
          </p:cNvPr>
          <p:cNvSpPr txBox="1"/>
          <p:nvPr/>
        </p:nvSpPr>
        <p:spPr>
          <a:xfrm>
            <a:off x="2016478" y="5767417"/>
            <a:ext cx="2518638" cy="307777"/>
          </a:xfrm>
          <a:prstGeom prst="rect">
            <a:avLst/>
          </a:prstGeom>
          <a:noFill/>
        </p:spPr>
        <p:txBody>
          <a:bodyPr wrap="none" rtlCol="0">
            <a:spAutoFit/>
          </a:bodyPr>
          <a:lstStyle/>
          <a:p>
            <a:r>
              <a:rPr kumimoji="1" lang="ja-JP" altLang="en-US" sz="1400"/>
              <a:t>エンハンスドロードバランサ</a:t>
            </a:r>
          </a:p>
        </p:txBody>
      </p:sp>
      <p:sp>
        <p:nvSpPr>
          <p:cNvPr id="30" name="テキスト ボックス 29">
            <a:extLst>
              <a:ext uri="{FF2B5EF4-FFF2-40B4-BE49-F238E27FC236}">
                <a16:creationId xmlns:a16="http://schemas.microsoft.com/office/drawing/2014/main" id="{8132F8DB-E591-42F2-1718-70DAF71D135D}"/>
              </a:ext>
            </a:extLst>
          </p:cNvPr>
          <p:cNvSpPr txBox="1"/>
          <p:nvPr/>
        </p:nvSpPr>
        <p:spPr>
          <a:xfrm>
            <a:off x="4892161" y="5767677"/>
            <a:ext cx="655949" cy="307777"/>
          </a:xfrm>
          <a:prstGeom prst="rect">
            <a:avLst/>
          </a:prstGeom>
          <a:noFill/>
        </p:spPr>
        <p:txBody>
          <a:bodyPr wrap="none" rtlCol="0">
            <a:spAutoFit/>
          </a:bodyPr>
          <a:lstStyle/>
          <a:p>
            <a:r>
              <a:rPr kumimoji="1" lang="en-US" altLang="ja-JP" sz="1400"/>
              <a:t>GSLB</a:t>
            </a:r>
            <a:endParaRPr kumimoji="1" lang="ja-JP" altLang="en-US" sz="1400"/>
          </a:p>
        </p:txBody>
      </p:sp>
      <p:sp>
        <p:nvSpPr>
          <p:cNvPr id="31" name="テキスト ボックス 30">
            <a:extLst>
              <a:ext uri="{FF2B5EF4-FFF2-40B4-BE49-F238E27FC236}">
                <a16:creationId xmlns:a16="http://schemas.microsoft.com/office/drawing/2014/main" id="{089FC816-1948-1DA8-863E-F70D990A45B8}"/>
              </a:ext>
            </a:extLst>
          </p:cNvPr>
          <p:cNvSpPr txBox="1"/>
          <p:nvPr/>
        </p:nvSpPr>
        <p:spPr>
          <a:xfrm>
            <a:off x="6289333" y="5767417"/>
            <a:ext cx="1821332" cy="307777"/>
          </a:xfrm>
          <a:prstGeom prst="rect">
            <a:avLst/>
          </a:prstGeom>
          <a:noFill/>
        </p:spPr>
        <p:txBody>
          <a:bodyPr wrap="none" rtlCol="0">
            <a:spAutoFit/>
          </a:bodyPr>
          <a:lstStyle/>
          <a:p>
            <a:r>
              <a:rPr kumimoji="1" lang="en-US" altLang="ja-JP" sz="1400"/>
              <a:t>DNS</a:t>
            </a:r>
            <a:r>
              <a:rPr kumimoji="1" lang="ja-JP" altLang="en-US" sz="1400"/>
              <a:t>アプライアンス</a:t>
            </a:r>
          </a:p>
        </p:txBody>
      </p:sp>
      <p:sp>
        <p:nvSpPr>
          <p:cNvPr id="34" name="テキスト ボックス 33">
            <a:extLst>
              <a:ext uri="{FF2B5EF4-FFF2-40B4-BE49-F238E27FC236}">
                <a16:creationId xmlns:a16="http://schemas.microsoft.com/office/drawing/2014/main" id="{501C843C-0378-1110-0720-9D58CE0384EA}"/>
              </a:ext>
            </a:extLst>
          </p:cNvPr>
          <p:cNvSpPr txBox="1"/>
          <p:nvPr/>
        </p:nvSpPr>
        <p:spPr>
          <a:xfrm>
            <a:off x="10169985" y="3238530"/>
            <a:ext cx="1980029" cy="307777"/>
          </a:xfrm>
          <a:prstGeom prst="rect">
            <a:avLst/>
          </a:prstGeom>
          <a:noFill/>
        </p:spPr>
        <p:txBody>
          <a:bodyPr wrap="none" rtlCol="0">
            <a:spAutoFit/>
          </a:bodyPr>
          <a:lstStyle/>
          <a:p>
            <a:r>
              <a:rPr kumimoji="1" lang="ja-JP" altLang="en-US" sz="1400"/>
              <a:t>ウェブアクセラレータ</a:t>
            </a:r>
          </a:p>
        </p:txBody>
      </p:sp>
      <p:sp>
        <p:nvSpPr>
          <p:cNvPr id="35" name="テキスト ボックス 34">
            <a:extLst>
              <a:ext uri="{FF2B5EF4-FFF2-40B4-BE49-F238E27FC236}">
                <a16:creationId xmlns:a16="http://schemas.microsoft.com/office/drawing/2014/main" id="{53E8966E-7A07-F794-6CAB-74B052A12765}"/>
              </a:ext>
            </a:extLst>
          </p:cNvPr>
          <p:cNvSpPr txBox="1"/>
          <p:nvPr/>
        </p:nvSpPr>
        <p:spPr>
          <a:xfrm>
            <a:off x="8549058" y="5760000"/>
            <a:ext cx="1261884" cy="307777"/>
          </a:xfrm>
          <a:prstGeom prst="rect">
            <a:avLst/>
          </a:prstGeom>
          <a:noFill/>
        </p:spPr>
        <p:txBody>
          <a:bodyPr wrap="none" rtlCol="0">
            <a:spAutoFit/>
          </a:bodyPr>
          <a:lstStyle/>
          <a:p>
            <a:r>
              <a:rPr kumimoji="1" lang="ja-JP" altLang="en-US" sz="1400"/>
              <a:t>ブリッジ接続</a:t>
            </a:r>
          </a:p>
        </p:txBody>
      </p:sp>
    </p:spTree>
    <p:extLst>
      <p:ext uri="{BB962C8B-B14F-4D97-AF65-F5344CB8AC3E}">
        <p14:creationId xmlns:p14="http://schemas.microsoft.com/office/powerpoint/2010/main" val="1101289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5E307-C58F-90B0-8C3D-E1F3B950492A}"/>
            </a:ext>
          </a:extLst>
        </p:cNvPr>
        <p:cNvGrpSpPr/>
        <p:nvPr/>
      </p:nvGrpSpPr>
      <p:grpSpPr>
        <a:xfrm>
          <a:off x="0" y="0"/>
          <a:ext cx="0" cy="0"/>
          <a:chOff x="0" y="0"/>
          <a:chExt cx="0" cy="0"/>
        </a:xfrm>
      </p:grpSpPr>
      <p:pic>
        <p:nvPicPr>
          <p:cNvPr id="19" name="図 18">
            <a:extLst>
              <a:ext uri="{FF2B5EF4-FFF2-40B4-BE49-F238E27FC236}">
                <a16:creationId xmlns:a16="http://schemas.microsoft.com/office/drawing/2014/main" id="{93F55342-58CD-C040-E1CC-D84B8760B3A2}"/>
              </a:ext>
            </a:extLst>
          </p:cNvPr>
          <p:cNvPicPr>
            <a:picLocks noChangeAspect="1"/>
          </p:cNvPicPr>
          <p:nvPr/>
        </p:nvPicPr>
        <p:blipFill>
          <a:blip r:embed="rId2"/>
          <a:srcRect/>
          <a:stretch/>
        </p:blipFill>
        <p:spPr>
          <a:xfrm>
            <a:off x="540000" y="4320000"/>
            <a:ext cx="1440000" cy="1440000"/>
          </a:xfrm>
          <a:prstGeom prst="rect">
            <a:avLst/>
          </a:prstGeom>
        </p:spPr>
      </p:pic>
      <p:pic>
        <p:nvPicPr>
          <p:cNvPr id="36" name="図 35">
            <a:extLst>
              <a:ext uri="{FF2B5EF4-FFF2-40B4-BE49-F238E27FC236}">
                <a16:creationId xmlns:a16="http://schemas.microsoft.com/office/drawing/2014/main" id="{F3ADFB80-670E-9128-9530-8B45C56DFC24}"/>
              </a:ext>
            </a:extLst>
          </p:cNvPr>
          <p:cNvPicPr>
            <a:picLocks noChangeAspect="1"/>
          </p:cNvPicPr>
          <p:nvPr/>
        </p:nvPicPr>
        <p:blipFill>
          <a:blip r:embed="rId3"/>
          <a:srcRect/>
          <a:stretch/>
        </p:blipFill>
        <p:spPr>
          <a:xfrm>
            <a:off x="4500000" y="1800000"/>
            <a:ext cx="1440000" cy="1440000"/>
          </a:xfrm>
          <a:prstGeom prst="rect">
            <a:avLst/>
          </a:prstGeom>
        </p:spPr>
      </p:pic>
      <p:pic>
        <p:nvPicPr>
          <p:cNvPr id="38" name="図 37">
            <a:extLst>
              <a:ext uri="{FF2B5EF4-FFF2-40B4-BE49-F238E27FC236}">
                <a16:creationId xmlns:a16="http://schemas.microsoft.com/office/drawing/2014/main" id="{738BEF90-77BB-7D28-3CFA-902C6B42182F}"/>
              </a:ext>
            </a:extLst>
          </p:cNvPr>
          <p:cNvPicPr>
            <a:picLocks noChangeAspect="1"/>
          </p:cNvPicPr>
          <p:nvPr/>
        </p:nvPicPr>
        <p:blipFill>
          <a:blip r:embed="rId4"/>
          <a:srcRect/>
          <a:stretch/>
        </p:blipFill>
        <p:spPr>
          <a:xfrm>
            <a:off x="8460000" y="1800000"/>
            <a:ext cx="1440000" cy="1440000"/>
          </a:xfrm>
          <a:prstGeom prst="rect">
            <a:avLst/>
          </a:prstGeom>
        </p:spPr>
      </p:pic>
      <p:pic>
        <p:nvPicPr>
          <p:cNvPr id="40" name="図 39">
            <a:extLst>
              <a:ext uri="{FF2B5EF4-FFF2-40B4-BE49-F238E27FC236}">
                <a16:creationId xmlns:a16="http://schemas.microsoft.com/office/drawing/2014/main" id="{4B5393D7-3FAD-32BE-4BA4-9AEA5AFFF104}"/>
              </a:ext>
            </a:extLst>
          </p:cNvPr>
          <p:cNvPicPr>
            <a:picLocks noChangeAspect="1"/>
          </p:cNvPicPr>
          <p:nvPr/>
        </p:nvPicPr>
        <p:blipFill>
          <a:blip r:embed="rId5"/>
          <a:srcRect/>
          <a:stretch/>
        </p:blipFill>
        <p:spPr>
          <a:xfrm>
            <a:off x="2520000" y="1800000"/>
            <a:ext cx="1440000" cy="1440000"/>
          </a:xfrm>
          <a:prstGeom prst="rect">
            <a:avLst/>
          </a:prstGeom>
        </p:spPr>
      </p:pic>
      <p:pic>
        <p:nvPicPr>
          <p:cNvPr id="42" name="図 41">
            <a:extLst>
              <a:ext uri="{FF2B5EF4-FFF2-40B4-BE49-F238E27FC236}">
                <a16:creationId xmlns:a16="http://schemas.microsoft.com/office/drawing/2014/main" id="{FCEDB9B7-3415-3A45-6C1D-B19D42E71CE6}"/>
              </a:ext>
            </a:extLst>
          </p:cNvPr>
          <p:cNvPicPr>
            <a:picLocks noChangeAspect="1"/>
          </p:cNvPicPr>
          <p:nvPr/>
        </p:nvPicPr>
        <p:blipFill>
          <a:blip r:embed="rId6"/>
          <a:srcRect/>
          <a:stretch/>
        </p:blipFill>
        <p:spPr>
          <a:xfrm>
            <a:off x="540000" y="1800000"/>
            <a:ext cx="1440000" cy="1440000"/>
          </a:xfrm>
          <a:prstGeom prst="rect">
            <a:avLst/>
          </a:prstGeom>
        </p:spPr>
      </p:pic>
      <p:pic>
        <p:nvPicPr>
          <p:cNvPr id="44" name="図 43">
            <a:extLst>
              <a:ext uri="{FF2B5EF4-FFF2-40B4-BE49-F238E27FC236}">
                <a16:creationId xmlns:a16="http://schemas.microsoft.com/office/drawing/2014/main" id="{B49130BF-6FF2-8F9F-FE3A-F578B2BA27A2}"/>
              </a:ext>
            </a:extLst>
          </p:cNvPr>
          <p:cNvPicPr>
            <a:picLocks noChangeAspect="1"/>
          </p:cNvPicPr>
          <p:nvPr/>
        </p:nvPicPr>
        <p:blipFill>
          <a:blip r:embed="rId7"/>
          <a:srcRect/>
          <a:stretch/>
        </p:blipFill>
        <p:spPr>
          <a:xfrm>
            <a:off x="6480000" y="1800000"/>
            <a:ext cx="1440000" cy="1440000"/>
          </a:xfrm>
          <a:prstGeom prst="rect">
            <a:avLst/>
          </a:prstGeom>
        </p:spPr>
      </p:pic>
      <p:pic>
        <p:nvPicPr>
          <p:cNvPr id="46" name="図 45">
            <a:extLst>
              <a:ext uri="{FF2B5EF4-FFF2-40B4-BE49-F238E27FC236}">
                <a16:creationId xmlns:a16="http://schemas.microsoft.com/office/drawing/2014/main" id="{192FEFD5-3AD5-A048-B3A2-380F47736CBB}"/>
              </a:ext>
            </a:extLst>
          </p:cNvPr>
          <p:cNvPicPr>
            <a:picLocks noChangeAspect="1"/>
          </p:cNvPicPr>
          <p:nvPr/>
        </p:nvPicPr>
        <p:blipFill>
          <a:blip r:embed="rId8"/>
          <a:srcRect/>
          <a:stretch/>
        </p:blipFill>
        <p:spPr>
          <a:xfrm>
            <a:off x="10440000" y="1800000"/>
            <a:ext cx="1440000" cy="1440000"/>
          </a:xfrm>
          <a:prstGeom prst="rect">
            <a:avLst/>
          </a:prstGeom>
        </p:spPr>
      </p:pic>
      <p:sp>
        <p:nvSpPr>
          <p:cNvPr id="3" name="テキスト プレースホルダー 2">
            <a:extLst>
              <a:ext uri="{FF2B5EF4-FFF2-40B4-BE49-F238E27FC236}">
                <a16:creationId xmlns:a16="http://schemas.microsoft.com/office/drawing/2014/main" id="{6564A013-B3AF-478A-8E1D-F1E4BEC35ACA}"/>
              </a:ext>
            </a:extLst>
          </p:cNvPr>
          <p:cNvSpPr>
            <a:spLocks noGrp="1"/>
          </p:cNvSpPr>
          <p:nvPr>
            <p:ph type="body" sz="quarter" idx="14"/>
          </p:nvPr>
        </p:nvSpPr>
        <p:spPr/>
        <p:txBody>
          <a:bodyPr/>
          <a:lstStyle/>
          <a:p>
            <a:r>
              <a:rPr lang="ja-JP" altLang="en-US"/>
              <a:t>ネットワーク</a:t>
            </a:r>
          </a:p>
        </p:txBody>
      </p:sp>
      <p:sp>
        <p:nvSpPr>
          <p:cNvPr id="2" name="テキスト プレースホルダー 1">
            <a:extLst>
              <a:ext uri="{FF2B5EF4-FFF2-40B4-BE49-F238E27FC236}">
                <a16:creationId xmlns:a16="http://schemas.microsoft.com/office/drawing/2014/main" id="{B7C44680-72EA-79EF-B5A7-48572817ABC6}"/>
              </a:ext>
            </a:extLst>
          </p:cNvPr>
          <p:cNvSpPr>
            <a:spLocks noGrp="1"/>
          </p:cNvSpPr>
          <p:nvPr>
            <p:ph type="body" sz="quarter" idx="10"/>
          </p:nvPr>
        </p:nvSpPr>
        <p:spPr/>
        <p:txBody>
          <a:bodyPr>
            <a:normAutofit fontScale="77500" lnSpcReduction="20000"/>
          </a:bodyPr>
          <a:lstStyle/>
          <a:p>
            <a:endParaRPr lang="ja-JP" altLang="en-US"/>
          </a:p>
        </p:txBody>
      </p:sp>
      <p:sp>
        <p:nvSpPr>
          <p:cNvPr id="23" name="テキスト ボックス 22">
            <a:extLst>
              <a:ext uri="{FF2B5EF4-FFF2-40B4-BE49-F238E27FC236}">
                <a16:creationId xmlns:a16="http://schemas.microsoft.com/office/drawing/2014/main" id="{612B34A5-5061-346A-7D12-CB340E6A1296}"/>
              </a:ext>
            </a:extLst>
          </p:cNvPr>
          <p:cNvSpPr txBox="1"/>
          <p:nvPr/>
        </p:nvSpPr>
        <p:spPr>
          <a:xfrm>
            <a:off x="467791" y="3245066"/>
            <a:ext cx="1620957" cy="307777"/>
          </a:xfrm>
          <a:prstGeom prst="rect">
            <a:avLst/>
          </a:prstGeom>
          <a:noFill/>
        </p:spPr>
        <p:txBody>
          <a:bodyPr wrap="none" rtlCol="0">
            <a:spAutoFit/>
          </a:bodyPr>
          <a:lstStyle/>
          <a:p>
            <a:r>
              <a:rPr kumimoji="1" lang="ja-JP" altLang="en-US" sz="1400"/>
              <a:t>ハイブリッド接続</a:t>
            </a:r>
          </a:p>
        </p:txBody>
      </p:sp>
      <p:sp>
        <p:nvSpPr>
          <p:cNvPr id="24" name="テキスト ボックス 23">
            <a:extLst>
              <a:ext uri="{FF2B5EF4-FFF2-40B4-BE49-F238E27FC236}">
                <a16:creationId xmlns:a16="http://schemas.microsoft.com/office/drawing/2014/main" id="{293FB427-A57D-A0AD-CE52-AAB6B76A04CF}"/>
              </a:ext>
            </a:extLst>
          </p:cNvPr>
          <p:cNvSpPr txBox="1"/>
          <p:nvPr/>
        </p:nvSpPr>
        <p:spPr>
          <a:xfrm>
            <a:off x="2339754" y="3245067"/>
            <a:ext cx="1800493" cy="307777"/>
          </a:xfrm>
          <a:prstGeom prst="rect">
            <a:avLst/>
          </a:prstGeom>
          <a:noFill/>
        </p:spPr>
        <p:txBody>
          <a:bodyPr wrap="none" rtlCol="0">
            <a:spAutoFit/>
          </a:bodyPr>
          <a:lstStyle/>
          <a:p>
            <a:pPr algn="ctr"/>
            <a:r>
              <a:rPr lang="ja-JP" altLang="en-US" sz="1400"/>
              <a:t>プライベートリンク</a:t>
            </a:r>
            <a:endParaRPr kumimoji="1" lang="ja-JP" altLang="en-US" sz="1400"/>
          </a:p>
        </p:txBody>
      </p:sp>
      <p:sp>
        <p:nvSpPr>
          <p:cNvPr id="25" name="テキスト ボックス 24">
            <a:extLst>
              <a:ext uri="{FF2B5EF4-FFF2-40B4-BE49-F238E27FC236}">
                <a16:creationId xmlns:a16="http://schemas.microsoft.com/office/drawing/2014/main" id="{4FB11D55-BD5A-ED22-C8C3-292DB114D8A2}"/>
              </a:ext>
            </a:extLst>
          </p:cNvPr>
          <p:cNvSpPr txBox="1"/>
          <p:nvPr/>
        </p:nvSpPr>
        <p:spPr>
          <a:xfrm>
            <a:off x="4320465" y="3227732"/>
            <a:ext cx="1800494" cy="307777"/>
          </a:xfrm>
          <a:prstGeom prst="rect">
            <a:avLst/>
          </a:prstGeom>
          <a:noFill/>
        </p:spPr>
        <p:txBody>
          <a:bodyPr wrap="none" rtlCol="0">
            <a:spAutoFit/>
          </a:bodyPr>
          <a:lstStyle/>
          <a:p>
            <a:pPr algn="ctr"/>
            <a:r>
              <a:rPr kumimoji="1" lang="ja-JP" altLang="en-US" sz="1400"/>
              <a:t>ダイレクトアクセス</a:t>
            </a:r>
          </a:p>
        </p:txBody>
      </p:sp>
      <p:sp>
        <p:nvSpPr>
          <p:cNvPr id="26" name="テキスト ボックス 25">
            <a:extLst>
              <a:ext uri="{FF2B5EF4-FFF2-40B4-BE49-F238E27FC236}">
                <a16:creationId xmlns:a16="http://schemas.microsoft.com/office/drawing/2014/main" id="{21E61939-2997-2B9D-6F12-C98A52CECDF8}"/>
              </a:ext>
            </a:extLst>
          </p:cNvPr>
          <p:cNvSpPr txBox="1"/>
          <p:nvPr/>
        </p:nvSpPr>
        <p:spPr>
          <a:xfrm>
            <a:off x="6209986" y="3227732"/>
            <a:ext cx="1980030" cy="307777"/>
          </a:xfrm>
          <a:prstGeom prst="rect">
            <a:avLst/>
          </a:prstGeom>
          <a:noFill/>
        </p:spPr>
        <p:txBody>
          <a:bodyPr wrap="none" rtlCol="0">
            <a:spAutoFit/>
          </a:bodyPr>
          <a:lstStyle/>
          <a:p>
            <a:pPr algn="ctr"/>
            <a:r>
              <a:rPr kumimoji="1" lang="ja-JP" altLang="en-US" sz="1400"/>
              <a:t>外部回線接続サービス</a:t>
            </a:r>
          </a:p>
        </p:txBody>
      </p:sp>
      <p:sp>
        <p:nvSpPr>
          <p:cNvPr id="27" name="テキスト ボックス 26">
            <a:extLst>
              <a:ext uri="{FF2B5EF4-FFF2-40B4-BE49-F238E27FC236}">
                <a16:creationId xmlns:a16="http://schemas.microsoft.com/office/drawing/2014/main" id="{B8FFBEC2-D58E-8C2B-B123-65DF8495EA4C}"/>
              </a:ext>
            </a:extLst>
          </p:cNvPr>
          <p:cNvSpPr txBox="1"/>
          <p:nvPr/>
        </p:nvSpPr>
        <p:spPr>
          <a:xfrm>
            <a:off x="8346577" y="3238530"/>
            <a:ext cx="1784464" cy="307777"/>
          </a:xfrm>
          <a:prstGeom prst="rect">
            <a:avLst/>
          </a:prstGeom>
          <a:noFill/>
        </p:spPr>
        <p:txBody>
          <a:bodyPr wrap="none" rtlCol="0">
            <a:spAutoFit/>
          </a:bodyPr>
          <a:lstStyle/>
          <a:p>
            <a:pPr algn="ctr"/>
            <a:r>
              <a:rPr kumimoji="1" lang="en-US" altLang="ja-JP" sz="1400" dirty="0"/>
              <a:t>SINET</a:t>
            </a:r>
            <a:r>
              <a:rPr kumimoji="1" lang="ja-JP" altLang="en-US" sz="1400"/>
              <a:t>接続サービス</a:t>
            </a:r>
          </a:p>
        </p:txBody>
      </p:sp>
      <p:sp>
        <p:nvSpPr>
          <p:cNvPr id="28" name="テキスト ボックス 27">
            <a:extLst>
              <a:ext uri="{FF2B5EF4-FFF2-40B4-BE49-F238E27FC236}">
                <a16:creationId xmlns:a16="http://schemas.microsoft.com/office/drawing/2014/main" id="{A4A8A4D3-641B-0C0F-4CD1-E5F2AFD28F34}"/>
              </a:ext>
            </a:extLst>
          </p:cNvPr>
          <p:cNvSpPr txBox="1"/>
          <p:nvPr/>
        </p:nvSpPr>
        <p:spPr>
          <a:xfrm>
            <a:off x="480071" y="5767677"/>
            <a:ext cx="1558440" cy="307777"/>
          </a:xfrm>
          <a:prstGeom prst="rect">
            <a:avLst/>
          </a:prstGeom>
          <a:noFill/>
        </p:spPr>
        <p:txBody>
          <a:bodyPr wrap="none" rtlCol="0">
            <a:spAutoFit/>
          </a:bodyPr>
          <a:lstStyle/>
          <a:p>
            <a:pPr algn="ctr"/>
            <a:r>
              <a:rPr kumimoji="1" lang="en-US" altLang="ja-JP" sz="1400" dirty="0"/>
              <a:t>LGWAN</a:t>
            </a:r>
            <a:r>
              <a:rPr kumimoji="1" lang="ja-JP" altLang="en-US" sz="1400"/>
              <a:t>コネクト</a:t>
            </a:r>
          </a:p>
        </p:txBody>
      </p:sp>
      <p:sp>
        <p:nvSpPr>
          <p:cNvPr id="34" name="テキスト ボックス 33">
            <a:extLst>
              <a:ext uri="{FF2B5EF4-FFF2-40B4-BE49-F238E27FC236}">
                <a16:creationId xmlns:a16="http://schemas.microsoft.com/office/drawing/2014/main" id="{33EE182E-3909-3D82-E289-F33A7295A2B3}"/>
              </a:ext>
            </a:extLst>
          </p:cNvPr>
          <p:cNvSpPr txBox="1"/>
          <p:nvPr/>
        </p:nvSpPr>
        <p:spPr>
          <a:xfrm>
            <a:off x="10241320" y="3238530"/>
            <a:ext cx="1837362" cy="307777"/>
          </a:xfrm>
          <a:prstGeom prst="rect">
            <a:avLst/>
          </a:prstGeom>
          <a:noFill/>
        </p:spPr>
        <p:txBody>
          <a:bodyPr wrap="none" rtlCol="0">
            <a:spAutoFit/>
          </a:bodyPr>
          <a:lstStyle/>
          <a:p>
            <a:pPr algn="ctr"/>
            <a:r>
              <a:rPr kumimoji="1" lang="en-US" altLang="ja-JP" sz="1400" dirty="0"/>
              <a:t>AWS</a:t>
            </a:r>
            <a:r>
              <a:rPr kumimoji="1" lang="ja-JP" altLang="en-US" sz="1400"/>
              <a:t>接続オプション</a:t>
            </a:r>
          </a:p>
        </p:txBody>
      </p:sp>
    </p:spTree>
    <p:extLst>
      <p:ext uri="{BB962C8B-B14F-4D97-AF65-F5344CB8AC3E}">
        <p14:creationId xmlns:p14="http://schemas.microsoft.com/office/powerpoint/2010/main" val="1996575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43CC4-2A5D-0F6D-046A-9B76E099C5BC}"/>
            </a:ext>
          </a:extLst>
        </p:cNvPr>
        <p:cNvGrpSpPr/>
        <p:nvPr/>
      </p:nvGrpSpPr>
      <p:grpSpPr>
        <a:xfrm>
          <a:off x="0" y="0"/>
          <a:ext cx="0" cy="0"/>
          <a:chOff x="0" y="0"/>
          <a:chExt cx="0" cy="0"/>
        </a:xfrm>
      </p:grpSpPr>
      <p:pic>
        <p:nvPicPr>
          <p:cNvPr id="3" name="図 2" descr="アイコン&#10;&#10;AI 生成コンテンツは誤りを含む可能性があります。">
            <a:extLst>
              <a:ext uri="{FF2B5EF4-FFF2-40B4-BE49-F238E27FC236}">
                <a16:creationId xmlns:a16="http://schemas.microsoft.com/office/drawing/2014/main" id="{4F26ACF6-F5A5-C4C5-0928-F401539A5CFB}"/>
              </a:ext>
            </a:extLst>
          </p:cNvPr>
          <p:cNvPicPr>
            <a:picLocks noChangeAspect="1"/>
          </p:cNvPicPr>
          <p:nvPr/>
        </p:nvPicPr>
        <p:blipFill>
          <a:blip r:embed="rId2"/>
          <a:stretch>
            <a:fillRect/>
          </a:stretch>
        </p:blipFill>
        <p:spPr>
          <a:xfrm>
            <a:off x="2520000" y="4320000"/>
            <a:ext cx="1440000" cy="1440000"/>
          </a:xfrm>
          <a:prstGeom prst="rect">
            <a:avLst/>
          </a:prstGeom>
        </p:spPr>
      </p:pic>
      <p:pic>
        <p:nvPicPr>
          <p:cNvPr id="7" name="図 6" descr="アイコン&#10;&#10;AI 生成コンテンツは誤りを含む可能性があります。">
            <a:extLst>
              <a:ext uri="{FF2B5EF4-FFF2-40B4-BE49-F238E27FC236}">
                <a16:creationId xmlns:a16="http://schemas.microsoft.com/office/drawing/2014/main" id="{2EF32E88-CE10-2470-305F-9A99C1FEEB34}"/>
              </a:ext>
            </a:extLst>
          </p:cNvPr>
          <p:cNvPicPr>
            <a:picLocks noChangeAspect="1"/>
          </p:cNvPicPr>
          <p:nvPr/>
        </p:nvPicPr>
        <p:blipFill>
          <a:blip r:embed="rId3"/>
          <a:stretch>
            <a:fillRect/>
          </a:stretch>
        </p:blipFill>
        <p:spPr>
          <a:xfrm>
            <a:off x="540000" y="4333487"/>
            <a:ext cx="1440000" cy="1440000"/>
          </a:xfrm>
          <a:prstGeom prst="rect">
            <a:avLst/>
          </a:prstGeom>
        </p:spPr>
      </p:pic>
      <p:pic>
        <p:nvPicPr>
          <p:cNvPr id="11" name="図 10" descr="アイコン&#10;&#10;AI 生成コンテンツは誤りを含む可能性があります。">
            <a:extLst>
              <a:ext uri="{FF2B5EF4-FFF2-40B4-BE49-F238E27FC236}">
                <a16:creationId xmlns:a16="http://schemas.microsoft.com/office/drawing/2014/main" id="{3C766E55-209A-A968-9CC8-8BE8E7DBC78F}"/>
              </a:ext>
            </a:extLst>
          </p:cNvPr>
          <p:cNvPicPr>
            <a:picLocks noChangeAspect="1"/>
          </p:cNvPicPr>
          <p:nvPr/>
        </p:nvPicPr>
        <p:blipFill>
          <a:blip r:embed="rId4"/>
          <a:stretch>
            <a:fillRect/>
          </a:stretch>
        </p:blipFill>
        <p:spPr>
          <a:xfrm>
            <a:off x="2520000" y="1800000"/>
            <a:ext cx="1440000" cy="1440000"/>
          </a:xfrm>
          <a:prstGeom prst="rect">
            <a:avLst/>
          </a:prstGeom>
        </p:spPr>
      </p:pic>
      <p:pic>
        <p:nvPicPr>
          <p:cNvPr id="15" name="図 14" descr="アイコン&#10;&#10;AI 生成コンテンツは誤りを含む可能性があります。">
            <a:extLst>
              <a:ext uri="{FF2B5EF4-FFF2-40B4-BE49-F238E27FC236}">
                <a16:creationId xmlns:a16="http://schemas.microsoft.com/office/drawing/2014/main" id="{D7BDE684-9F93-3AD0-5B9F-3BBF044BE2C1}"/>
              </a:ext>
            </a:extLst>
          </p:cNvPr>
          <p:cNvPicPr>
            <a:picLocks noChangeAspect="1"/>
          </p:cNvPicPr>
          <p:nvPr/>
        </p:nvPicPr>
        <p:blipFill>
          <a:blip r:embed="rId5"/>
          <a:stretch>
            <a:fillRect/>
          </a:stretch>
        </p:blipFill>
        <p:spPr>
          <a:xfrm>
            <a:off x="540000" y="1800000"/>
            <a:ext cx="1440000" cy="1440000"/>
          </a:xfrm>
          <a:prstGeom prst="rect">
            <a:avLst/>
          </a:prstGeom>
        </p:spPr>
      </p:pic>
      <p:pic>
        <p:nvPicPr>
          <p:cNvPr id="19" name="図 18" descr="アイコン&#10;&#10;AI 生成コンテンツは誤りを含む可能性があります。">
            <a:extLst>
              <a:ext uri="{FF2B5EF4-FFF2-40B4-BE49-F238E27FC236}">
                <a16:creationId xmlns:a16="http://schemas.microsoft.com/office/drawing/2014/main" id="{780079A1-2E0C-F96B-1501-6AFCE4F83D9C}"/>
              </a:ext>
            </a:extLst>
          </p:cNvPr>
          <p:cNvPicPr>
            <a:picLocks noChangeAspect="1"/>
          </p:cNvPicPr>
          <p:nvPr/>
        </p:nvPicPr>
        <p:blipFill>
          <a:blip r:embed="rId6"/>
          <a:stretch>
            <a:fillRect/>
          </a:stretch>
        </p:blipFill>
        <p:spPr>
          <a:xfrm>
            <a:off x="6480000" y="1800000"/>
            <a:ext cx="1440000" cy="1440000"/>
          </a:xfrm>
          <a:prstGeom prst="rect">
            <a:avLst/>
          </a:prstGeom>
        </p:spPr>
      </p:pic>
      <p:pic>
        <p:nvPicPr>
          <p:cNvPr id="36" name="図 35" descr="アイコン&#10;&#10;AI 生成コンテンツは誤りを含む可能性があります。">
            <a:extLst>
              <a:ext uri="{FF2B5EF4-FFF2-40B4-BE49-F238E27FC236}">
                <a16:creationId xmlns:a16="http://schemas.microsoft.com/office/drawing/2014/main" id="{2E63E66C-DA88-6AC5-5071-95AD8F302F7E}"/>
              </a:ext>
            </a:extLst>
          </p:cNvPr>
          <p:cNvPicPr>
            <a:picLocks noChangeAspect="1"/>
          </p:cNvPicPr>
          <p:nvPr/>
        </p:nvPicPr>
        <p:blipFill>
          <a:blip r:embed="rId7"/>
          <a:stretch>
            <a:fillRect/>
          </a:stretch>
        </p:blipFill>
        <p:spPr>
          <a:xfrm>
            <a:off x="4500000" y="1800000"/>
            <a:ext cx="1440000" cy="1440000"/>
          </a:xfrm>
          <a:prstGeom prst="rect">
            <a:avLst/>
          </a:prstGeom>
        </p:spPr>
      </p:pic>
      <p:pic>
        <p:nvPicPr>
          <p:cNvPr id="40" name="図 39" descr="アイコン&#10;&#10;AI 生成コンテンツは誤りを含む可能性があります。">
            <a:extLst>
              <a:ext uri="{FF2B5EF4-FFF2-40B4-BE49-F238E27FC236}">
                <a16:creationId xmlns:a16="http://schemas.microsoft.com/office/drawing/2014/main" id="{1715F884-D074-16E5-FB86-E84FEEC36E5A}"/>
              </a:ext>
            </a:extLst>
          </p:cNvPr>
          <p:cNvPicPr>
            <a:picLocks noChangeAspect="1"/>
          </p:cNvPicPr>
          <p:nvPr/>
        </p:nvPicPr>
        <p:blipFill>
          <a:blip r:embed="rId8"/>
          <a:stretch>
            <a:fillRect/>
          </a:stretch>
        </p:blipFill>
        <p:spPr>
          <a:xfrm>
            <a:off x="4500000" y="4320000"/>
            <a:ext cx="1440000" cy="1440000"/>
          </a:xfrm>
          <a:prstGeom prst="rect">
            <a:avLst/>
          </a:prstGeom>
        </p:spPr>
      </p:pic>
      <p:pic>
        <p:nvPicPr>
          <p:cNvPr id="42" name="図 41" descr="アイコン&#10;&#10;AI 生成コンテンツは誤りを含む可能性があります。">
            <a:extLst>
              <a:ext uri="{FF2B5EF4-FFF2-40B4-BE49-F238E27FC236}">
                <a16:creationId xmlns:a16="http://schemas.microsoft.com/office/drawing/2014/main" id="{D84DA314-9402-CAFA-4B93-0B93ED8CDCC4}"/>
              </a:ext>
            </a:extLst>
          </p:cNvPr>
          <p:cNvPicPr>
            <a:picLocks noChangeAspect="1"/>
          </p:cNvPicPr>
          <p:nvPr/>
        </p:nvPicPr>
        <p:blipFill>
          <a:blip r:embed="rId9"/>
          <a:stretch>
            <a:fillRect/>
          </a:stretch>
        </p:blipFill>
        <p:spPr>
          <a:xfrm>
            <a:off x="8460000" y="1800000"/>
            <a:ext cx="1440000" cy="1440000"/>
          </a:xfrm>
          <a:prstGeom prst="rect">
            <a:avLst/>
          </a:prstGeom>
        </p:spPr>
      </p:pic>
      <p:sp>
        <p:nvSpPr>
          <p:cNvPr id="5" name="テキスト プレースホルダー 4">
            <a:extLst>
              <a:ext uri="{FF2B5EF4-FFF2-40B4-BE49-F238E27FC236}">
                <a16:creationId xmlns:a16="http://schemas.microsoft.com/office/drawing/2014/main" id="{2F66C263-2D08-1C13-EED4-BB96E9A3F84B}"/>
              </a:ext>
            </a:extLst>
          </p:cNvPr>
          <p:cNvSpPr>
            <a:spLocks noGrp="1"/>
          </p:cNvSpPr>
          <p:nvPr>
            <p:ph type="body" sz="quarter" idx="14"/>
          </p:nvPr>
        </p:nvSpPr>
        <p:spPr/>
        <p:txBody>
          <a:bodyPr/>
          <a:lstStyle/>
          <a:p>
            <a:r>
              <a:rPr lang="ja-JP" altLang="en-US"/>
              <a:t>開発・運用</a:t>
            </a:r>
          </a:p>
        </p:txBody>
      </p:sp>
      <p:sp>
        <p:nvSpPr>
          <p:cNvPr id="2" name="テキスト プレースホルダー 1">
            <a:extLst>
              <a:ext uri="{FF2B5EF4-FFF2-40B4-BE49-F238E27FC236}">
                <a16:creationId xmlns:a16="http://schemas.microsoft.com/office/drawing/2014/main" id="{FA104C86-D8C9-A9F7-8B3A-65BBC2E31CC1}"/>
              </a:ext>
            </a:extLst>
          </p:cNvPr>
          <p:cNvSpPr>
            <a:spLocks noGrp="1"/>
          </p:cNvSpPr>
          <p:nvPr>
            <p:ph type="body" sz="quarter" idx="10"/>
          </p:nvPr>
        </p:nvSpPr>
        <p:spPr/>
        <p:txBody>
          <a:bodyPr>
            <a:normAutofit fontScale="77500" lnSpcReduction="20000"/>
          </a:bodyPr>
          <a:lstStyle/>
          <a:p>
            <a:endParaRPr lang="ja-JP" altLang="en-US"/>
          </a:p>
        </p:txBody>
      </p:sp>
      <p:sp>
        <p:nvSpPr>
          <p:cNvPr id="23" name="テキスト ボックス 22">
            <a:extLst>
              <a:ext uri="{FF2B5EF4-FFF2-40B4-BE49-F238E27FC236}">
                <a16:creationId xmlns:a16="http://schemas.microsoft.com/office/drawing/2014/main" id="{1EA62DA5-2958-6FCC-6C1F-BE85F18E0B88}"/>
              </a:ext>
            </a:extLst>
          </p:cNvPr>
          <p:cNvSpPr txBox="1"/>
          <p:nvPr/>
        </p:nvSpPr>
        <p:spPr>
          <a:xfrm>
            <a:off x="398225" y="3245391"/>
            <a:ext cx="1723549" cy="276999"/>
          </a:xfrm>
          <a:prstGeom prst="rect">
            <a:avLst/>
          </a:prstGeom>
          <a:noFill/>
        </p:spPr>
        <p:txBody>
          <a:bodyPr wrap="none" rtlCol="0">
            <a:spAutoFit/>
          </a:bodyPr>
          <a:lstStyle/>
          <a:p>
            <a:r>
              <a:rPr kumimoji="1" lang="ja-JP" altLang="en-US" sz="1200"/>
              <a:t>モニタリングスイート</a:t>
            </a:r>
          </a:p>
        </p:txBody>
      </p:sp>
      <p:sp>
        <p:nvSpPr>
          <p:cNvPr id="24" name="テキスト ボックス 23">
            <a:extLst>
              <a:ext uri="{FF2B5EF4-FFF2-40B4-BE49-F238E27FC236}">
                <a16:creationId xmlns:a16="http://schemas.microsoft.com/office/drawing/2014/main" id="{58DF5A47-E2A3-C77A-94CF-33CD03959050}"/>
              </a:ext>
            </a:extLst>
          </p:cNvPr>
          <p:cNvSpPr txBox="1"/>
          <p:nvPr/>
        </p:nvSpPr>
        <p:spPr>
          <a:xfrm>
            <a:off x="2415898" y="3241676"/>
            <a:ext cx="1723549" cy="461665"/>
          </a:xfrm>
          <a:prstGeom prst="rect">
            <a:avLst/>
          </a:prstGeom>
          <a:noFill/>
        </p:spPr>
        <p:txBody>
          <a:bodyPr wrap="none" rtlCol="0">
            <a:spAutoFit/>
          </a:bodyPr>
          <a:lstStyle/>
          <a:p>
            <a:pPr algn="ctr"/>
            <a:r>
              <a:rPr lang="ja-JP" altLang="en-US" sz="1200"/>
              <a:t>モニタリングスイート</a:t>
            </a:r>
            <a:br>
              <a:rPr lang="en-US" altLang="ja-JP" sz="1200"/>
            </a:br>
            <a:r>
              <a:rPr lang="ja-JP" altLang="en-US" sz="1200"/>
              <a:t>メトリクス</a:t>
            </a:r>
          </a:p>
        </p:txBody>
      </p:sp>
      <p:sp>
        <p:nvSpPr>
          <p:cNvPr id="25" name="テキスト ボックス 24">
            <a:extLst>
              <a:ext uri="{FF2B5EF4-FFF2-40B4-BE49-F238E27FC236}">
                <a16:creationId xmlns:a16="http://schemas.microsoft.com/office/drawing/2014/main" id="{0F832EA9-280B-E9D3-49A1-97C65DD4D205}"/>
              </a:ext>
            </a:extLst>
          </p:cNvPr>
          <p:cNvSpPr txBox="1"/>
          <p:nvPr/>
        </p:nvSpPr>
        <p:spPr>
          <a:xfrm>
            <a:off x="4358226" y="3240000"/>
            <a:ext cx="1723549" cy="461665"/>
          </a:xfrm>
          <a:prstGeom prst="rect">
            <a:avLst/>
          </a:prstGeom>
          <a:noFill/>
        </p:spPr>
        <p:txBody>
          <a:bodyPr wrap="none" rtlCol="0">
            <a:spAutoFit/>
          </a:bodyPr>
          <a:lstStyle/>
          <a:p>
            <a:pPr algn="ctr"/>
            <a:r>
              <a:rPr lang="ja-JP" altLang="en-US" sz="1200"/>
              <a:t>モニタリングスイート</a:t>
            </a:r>
            <a:br>
              <a:rPr lang="en-US" altLang="ja-JP" sz="1200"/>
            </a:br>
            <a:r>
              <a:rPr lang="ja-JP" altLang="en-US" sz="1200"/>
              <a:t>ログ</a:t>
            </a:r>
          </a:p>
        </p:txBody>
      </p:sp>
      <p:sp>
        <p:nvSpPr>
          <p:cNvPr id="26" name="テキスト ボックス 25">
            <a:extLst>
              <a:ext uri="{FF2B5EF4-FFF2-40B4-BE49-F238E27FC236}">
                <a16:creationId xmlns:a16="http://schemas.microsoft.com/office/drawing/2014/main" id="{AC5AA247-0EAD-22B3-9C56-A91AE49DAA1D}"/>
              </a:ext>
            </a:extLst>
          </p:cNvPr>
          <p:cNvSpPr txBox="1"/>
          <p:nvPr/>
        </p:nvSpPr>
        <p:spPr>
          <a:xfrm>
            <a:off x="6338226" y="3199415"/>
            <a:ext cx="1723549" cy="461665"/>
          </a:xfrm>
          <a:prstGeom prst="rect">
            <a:avLst/>
          </a:prstGeom>
          <a:noFill/>
        </p:spPr>
        <p:txBody>
          <a:bodyPr wrap="none" rtlCol="0">
            <a:spAutoFit/>
          </a:bodyPr>
          <a:lstStyle/>
          <a:p>
            <a:pPr algn="ctr"/>
            <a:r>
              <a:rPr lang="ja-JP" altLang="en-US" sz="1200"/>
              <a:t>モニタリングスイート</a:t>
            </a:r>
            <a:br>
              <a:rPr lang="en-US" altLang="ja-JP" sz="1200" dirty="0"/>
            </a:br>
            <a:r>
              <a:rPr lang="ja-JP" altLang="en-US" sz="1200"/>
              <a:t>トレーシング</a:t>
            </a:r>
          </a:p>
        </p:txBody>
      </p:sp>
      <p:sp>
        <p:nvSpPr>
          <p:cNvPr id="27" name="テキスト ボックス 26">
            <a:extLst>
              <a:ext uri="{FF2B5EF4-FFF2-40B4-BE49-F238E27FC236}">
                <a16:creationId xmlns:a16="http://schemas.microsoft.com/office/drawing/2014/main" id="{66A04498-F63C-332A-B660-A9EE5E46122E}"/>
              </a:ext>
            </a:extLst>
          </p:cNvPr>
          <p:cNvSpPr txBox="1"/>
          <p:nvPr/>
        </p:nvSpPr>
        <p:spPr>
          <a:xfrm>
            <a:off x="8626002" y="3245391"/>
            <a:ext cx="1107996" cy="276999"/>
          </a:xfrm>
          <a:prstGeom prst="rect">
            <a:avLst/>
          </a:prstGeom>
          <a:noFill/>
        </p:spPr>
        <p:txBody>
          <a:bodyPr wrap="none" rtlCol="0">
            <a:spAutoFit/>
          </a:bodyPr>
          <a:lstStyle/>
          <a:p>
            <a:r>
              <a:rPr lang="ja-JP" altLang="en-US" sz="1200"/>
              <a:t>シンプル監視</a:t>
            </a:r>
          </a:p>
        </p:txBody>
      </p:sp>
      <p:sp>
        <p:nvSpPr>
          <p:cNvPr id="28" name="テキスト ボックス 27">
            <a:extLst>
              <a:ext uri="{FF2B5EF4-FFF2-40B4-BE49-F238E27FC236}">
                <a16:creationId xmlns:a16="http://schemas.microsoft.com/office/drawing/2014/main" id="{4A9AD4DE-5C56-AB76-82B5-9CE16083BE77}"/>
              </a:ext>
            </a:extLst>
          </p:cNvPr>
          <p:cNvSpPr txBox="1"/>
          <p:nvPr/>
        </p:nvSpPr>
        <p:spPr>
          <a:xfrm>
            <a:off x="475169" y="5751768"/>
            <a:ext cx="1569660" cy="276999"/>
          </a:xfrm>
          <a:prstGeom prst="rect">
            <a:avLst/>
          </a:prstGeom>
          <a:noFill/>
        </p:spPr>
        <p:txBody>
          <a:bodyPr wrap="none" rtlCol="0">
            <a:spAutoFit/>
          </a:bodyPr>
          <a:lstStyle/>
          <a:p>
            <a:r>
              <a:rPr kumimoji="1" lang="ja-JP" altLang="en-US" sz="1200"/>
              <a:t>コンテナレジストリ</a:t>
            </a:r>
          </a:p>
        </p:txBody>
      </p:sp>
      <p:sp>
        <p:nvSpPr>
          <p:cNvPr id="29" name="テキスト ボックス 28">
            <a:extLst>
              <a:ext uri="{FF2B5EF4-FFF2-40B4-BE49-F238E27FC236}">
                <a16:creationId xmlns:a16="http://schemas.microsoft.com/office/drawing/2014/main" id="{75C6D17C-9F74-1153-066A-57204F31839B}"/>
              </a:ext>
            </a:extLst>
          </p:cNvPr>
          <p:cNvSpPr txBox="1"/>
          <p:nvPr/>
        </p:nvSpPr>
        <p:spPr>
          <a:xfrm>
            <a:off x="2531314" y="5760000"/>
            <a:ext cx="1415772" cy="276999"/>
          </a:xfrm>
          <a:prstGeom prst="rect">
            <a:avLst/>
          </a:prstGeom>
          <a:noFill/>
        </p:spPr>
        <p:txBody>
          <a:bodyPr wrap="none" rtlCol="0">
            <a:spAutoFit/>
          </a:bodyPr>
          <a:lstStyle/>
          <a:p>
            <a:r>
              <a:rPr kumimoji="1" lang="ja-JP" altLang="en-US" sz="1200"/>
              <a:t>自動バックアップ</a:t>
            </a:r>
          </a:p>
        </p:txBody>
      </p:sp>
      <p:sp>
        <p:nvSpPr>
          <p:cNvPr id="30" name="テキスト ボックス 29">
            <a:extLst>
              <a:ext uri="{FF2B5EF4-FFF2-40B4-BE49-F238E27FC236}">
                <a16:creationId xmlns:a16="http://schemas.microsoft.com/office/drawing/2014/main" id="{52C67BF6-815B-5977-B0C4-51FFF03D955D}"/>
              </a:ext>
            </a:extLst>
          </p:cNvPr>
          <p:cNvSpPr txBox="1"/>
          <p:nvPr/>
        </p:nvSpPr>
        <p:spPr>
          <a:xfrm>
            <a:off x="4204337" y="5760260"/>
            <a:ext cx="2031325" cy="276999"/>
          </a:xfrm>
          <a:prstGeom prst="rect">
            <a:avLst/>
          </a:prstGeom>
          <a:noFill/>
        </p:spPr>
        <p:txBody>
          <a:bodyPr wrap="none" rtlCol="0">
            <a:spAutoFit/>
          </a:bodyPr>
          <a:lstStyle/>
          <a:p>
            <a:r>
              <a:rPr kumimoji="1" lang="ja-JP" altLang="en-US" sz="1200"/>
              <a:t>セキュアモバイルコネクト</a:t>
            </a:r>
          </a:p>
        </p:txBody>
      </p:sp>
      <p:pic>
        <p:nvPicPr>
          <p:cNvPr id="6" name="図 5">
            <a:extLst>
              <a:ext uri="{FF2B5EF4-FFF2-40B4-BE49-F238E27FC236}">
                <a16:creationId xmlns:a16="http://schemas.microsoft.com/office/drawing/2014/main" id="{136FF456-7EE7-C208-034F-4188E4513EA2}"/>
              </a:ext>
            </a:extLst>
          </p:cNvPr>
          <p:cNvPicPr>
            <a:picLocks noChangeAspect="1"/>
          </p:cNvPicPr>
          <p:nvPr/>
        </p:nvPicPr>
        <p:blipFill>
          <a:blip r:embed="rId10"/>
          <a:srcRect/>
          <a:stretch/>
        </p:blipFill>
        <p:spPr>
          <a:xfrm>
            <a:off x="6479999" y="4311767"/>
            <a:ext cx="1440000" cy="1440000"/>
          </a:xfrm>
          <a:prstGeom prst="rect">
            <a:avLst/>
          </a:prstGeom>
        </p:spPr>
      </p:pic>
      <p:sp>
        <p:nvSpPr>
          <p:cNvPr id="8" name="テキスト ボックス 7">
            <a:extLst>
              <a:ext uri="{FF2B5EF4-FFF2-40B4-BE49-F238E27FC236}">
                <a16:creationId xmlns:a16="http://schemas.microsoft.com/office/drawing/2014/main" id="{111CBC88-6A64-CDDC-E97D-33822D1196C6}"/>
              </a:ext>
            </a:extLst>
          </p:cNvPr>
          <p:cNvSpPr txBox="1"/>
          <p:nvPr/>
        </p:nvSpPr>
        <p:spPr>
          <a:xfrm>
            <a:off x="6646001" y="5751766"/>
            <a:ext cx="1107996" cy="276999"/>
          </a:xfrm>
          <a:prstGeom prst="rect">
            <a:avLst/>
          </a:prstGeom>
          <a:noFill/>
        </p:spPr>
        <p:txBody>
          <a:bodyPr wrap="none" rtlCol="0">
            <a:spAutoFit/>
          </a:bodyPr>
          <a:lstStyle/>
          <a:p>
            <a:r>
              <a:rPr kumimoji="1" lang="ja-JP" altLang="en-US" sz="1200"/>
              <a:t>イベントログ</a:t>
            </a:r>
          </a:p>
        </p:txBody>
      </p:sp>
    </p:spTree>
    <p:extLst>
      <p:ext uri="{BB962C8B-B14F-4D97-AF65-F5344CB8AC3E}">
        <p14:creationId xmlns:p14="http://schemas.microsoft.com/office/powerpoint/2010/main" val="101216980"/>
      </p:ext>
    </p:extLst>
  </p:cSld>
  <p:clrMapOvr>
    <a:masterClrMapping/>
  </p:clrMapOvr>
</p:sld>
</file>

<file path=ppt/theme/theme1.xml><?xml version="1.0" encoding="utf-8"?>
<a:theme xmlns:a="http://schemas.openxmlformats.org/drawingml/2006/main" name="基本">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F1F9E5FF-C612-4546-82EB-663E1D8B59D3}"/>
    </a:ext>
  </a:extLst>
</a:theme>
</file>

<file path=ppt/theme/theme10.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セクショニング(SAKURA Pink)">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85151D1D-BF93-4946-A534-5FBFD7F3FBDC}"/>
    </a:ext>
  </a:extLst>
</a:theme>
</file>

<file path=ppt/theme/theme3.xml><?xml version="1.0" encoding="utf-8"?>
<a:theme xmlns:a="http://schemas.openxmlformats.org/drawingml/2006/main" name="セクショニング(SAKURA Orange)">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9CB67E70-38DF-6949-BF19-BC152487B379}"/>
    </a:ext>
  </a:extLst>
</a:theme>
</file>

<file path=ppt/theme/theme4.xml><?xml version="1.0" encoding="utf-8"?>
<a:theme xmlns:a="http://schemas.openxmlformats.org/drawingml/2006/main" name="セクショニング(SAKURA Blue Light)">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7725F6D3-D8B0-4746-8E0D-3708F01CBB43}"/>
    </a:ext>
  </a:extLst>
</a:theme>
</file>

<file path=ppt/theme/theme5.xml><?xml version="1.0" encoding="utf-8"?>
<a:theme xmlns:a="http://schemas.openxmlformats.org/drawingml/2006/main" name="セクショニング(SAKURA Yellow)">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F69A4C2B-5664-874A-A9CA-2068161655FB}"/>
    </a:ext>
  </a:extLst>
</a:theme>
</file>

<file path=ppt/theme/theme6.xml><?xml version="1.0" encoding="utf-8"?>
<a:theme xmlns:a="http://schemas.openxmlformats.org/drawingml/2006/main" name="セクショニング(SAKURA Dark Blue)">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6AFD03F4-5DE6-5743-9773-D8824AA0E158}"/>
    </a:ext>
  </a:extLst>
</a:theme>
</file>

<file path=ppt/theme/theme7.xml><?xml version="1.0" encoding="utf-8"?>
<a:theme xmlns:a="http://schemas.openxmlformats.org/drawingml/2006/main" name="セクショニング(SAKURA Green)">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C4EA4943-BFC3-554A-B2D1-26321B9B29DE}"/>
    </a:ext>
  </a:extLst>
</a:theme>
</file>

<file path=ppt/theme/theme8.xml><?xml version="1.0" encoding="utf-8"?>
<a:theme xmlns:a="http://schemas.openxmlformats.org/drawingml/2006/main" name="セクショニング(SAKURA Black)">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D93E2491-1A3A-0E45-94F6-6F415F7CE09C}"/>
    </a:ext>
  </a:extLst>
</a:theme>
</file>

<file path=ppt/theme/theme9.xml><?xml version="1.0" encoding="utf-8"?>
<a:theme xmlns:a="http://schemas.openxmlformats.org/drawingml/2006/main" name="セクショニング(SAKURA Gray)">
  <a:themeElements>
    <a:clrScheme name="SAKURA Color">
      <a:dk1>
        <a:srgbClr val="404044"/>
      </a:dk1>
      <a:lt1>
        <a:srgbClr val="FFFFFF"/>
      </a:lt1>
      <a:dk2>
        <a:srgbClr val="000000"/>
      </a:dk2>
      <a:lt2>
        <a:srgbClr val="808088"/>
      </a:lt2>
      <a:accent1>
        <a:srgbClr val="FF5577"/>
      </a:accent1>
      <a:accent2>
        <a:srgbClr val="FF8800"/>
      </a:accent2>
      <a:accent3>
        <a:srgbClr val="FFCC00"/>
      </a:accent3>
      <a:accent4>
        <a:srgbClr val="00C8C8"/>
      </a:accent4>
      <a:accent5>
        <a:srgbClr val="7799DD"/>
      </a:accent5>
      <a:accent6>
        <a:srgbClr val="0000AA"/>
      </a:accent6>
      <a:hlink>
        <a:srgbClr val="0000AA"/>
      </a:hlink>
      <a:folHlink>
        <a:srgbClr val="BBCCEE"/>
      </a:folHlink>
    </a:clrScheme>
    <a:fontScheme name="Haru TP">
      <a:majorFont>
        <a:latin typeface="Haru TP B"/>
        <a:ea typeface="Haru TP B"/>
        <a:cs typeface=""/>
      </a:majorFont>
      <a:minorFont>
        <a:latin typeface="Haru TP R"/>
        <a:ea typeface="Haru TP 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さくらのクラウド構成テンプレート集+アイコンセット 202406版" id="{BAC31FAB-E421-9545-87CE-10BAD067CD09}" vid="{2B185608-5390-C248-9CA7-642A1D482C32}"/>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4de9c8f-c62c-4b24-984e-21e0fc48ea78">
      <Terms xmlns="http://schemas.microsoft.com/office/infopath/2007/PartnerControls"/>
    </lcf76f155ced4ddcb4097134ff3c332f>
    <TaxCatchAll xmlns="4b179dae-bd83-4b39-a049-c8a0dda6a9a2" xsi:nil="true"/>
    <_Flow_SignoffStatus xmlns="04de9c8f-c62c-4b24-984e-21e0fc48ea78" xsi:nil="true"/>
    <_dlc_DocId xmlns="4b179dae-bd83-4b39-a049-c8a0dda6a9a2">EKCU4X5PN6CT-1972618624-2561692</_dlc_DocId>
    <_dlc_DocIdUrl xmlns="4b179dae-bd83-4b39-a049-c8a0dda6a9a2">
      <Url>https://sakurait.sharepoint.com/_layouts/15/DocIdRedir.aspx?ID=EKCU4X5PN6CT-1972618624-2561692</Url>
      <Description>EKCU4X5PN6CT-1972618624-2561692</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ドキュメント" ma:contentTypeID="0x0101008AC6E09662246840B9BFCDE12DD4B859" ma:contentTypeVersion="20" ma:contentTypeDescription="新しいドキュメントを作成します。" ma:contentTypeScope="" ma:versionID="99e82ff2e226549d6188e6691e9d5145">
  <xsd:schema xmlns:xsd="http://www.w3.org/2001/XMLSchema" xmlns:xs="http://www.w3.org/2001/XMLSchema" xmlns:p="http://schemas.microsoft.com/office/2006/metadata/properties" xmlns:ns2="4b179dae-bd83-4b39-a049-c8a0dda6a9a2" xmlns:ns3="04de9c8f-c62c-4b24-984e-21e0fc48ea78" targetNamespace="http://schemas.microsoft.com/office/2006/metadata/properties" ma:root="true" ma:fieldsID="5c69ab78a48de6174c83d17ca1aa8737" ns2:_="" ns3:_="">
    <xsd:import namespace="4b179dae-bd83-4b39-a049-c8a0dda6a9a2"/>
    <xsd:import namespace="04de9c8f-c62c-4b24-984e-21e0fc48ea7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_Flow_SignoffStatus" minOccurs="0"/>
                <xsd:element ref="ns3:MediaServiceAutoKeyPoints" minOccurs="0"/>
                <xsd:element ref="ns3:MediaServiceKeyPoints" minOccurs="0"/>
                <xsd:element ref="ns2:_dlc_DocId" minOccurs="0"/>
                <xsd:element ref="ns2:_dlc_DocIdUrl" minOccurs="0"/>
                <xsd:element ref="ns2:_dlc_DocIdPersistId"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79dae-bd83-4b39-a049-c8a0dda6a9a2"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_dlc_DocId" ma:index="21" nillable="true" ma:displayName="ドキュメント ID 値" ma:description="このアイテムに割り当てられているドキュメント ID の値です。" ma:indexed="true" ma:internalName="_dlc_DocId" ma:readOnly="true">
      <xsd:simpleType>
        <xsd:restriction base="dms:Text"/>
      </xsd:simpleType>
    </xsd:element>
    <xsd:element name="_dlc_DocIdUrl" ma:index="22"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3" nillable="true" ma:displayName="Persist ID" ma:description="Keep ID on add." ma:hidden="true" ma:internalName="_dlc_DocIdPersistId" ma:readOnly="true">
      <xsd:simpleType>
        <xsd:restriction base="dms:Boolean"/>
      </xsd:simpleType>
    </xsd:element>
    <xsd:element name="TaxCatchAll" ma:index="27" nillable="true" ma:displayName="Taxonomy Catch All Column" ma:hidden="true" ma:list="{7a5214a3-7ba0-4d5d-95a9-ad1fd2484a5a}" ma:internalName="TaxCatchAll" ma:showField="CatchAllData" ma:web="4b179dae-bd83-4b39-a049-c8a0dda6a9a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4de9c8f-c62c-4b24-984e-21e0fc48ea7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_Flow_SignoffStatus" ma:index="18" nillable="true" ma:displayName="承認の状態" ma:internalName="_x627f__x8a8d__x306e__x72b6__x614b_">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画像タグ" ma:readOnly="false" ma:fieldId="{5cf76f15-5ced-4ddc-b409-7134ff3c332f}" ma:taxonomyMulti="true" ma:sspId="0b0cf0ab-f9e9-41d3-9c86-700e95565a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7870CA-2258-47F4-9670-69AC4C25D0B9}">
  <ds:schemaRefs>
    <ds:schemaRef ds:uri="http://schemas.openxmlformats.org/package/2006/metadata/core-properties"/>
    <ds:schemaRef ds:uri="http://purl.org/dc/elements/1.1/"/>
    <ds:schemaRef ds:uri="http://www.w3.org/XML/1998/namespace"/>
    <ds:schemaRef ds:uri="http://schemas.microsoft.com/office/2006/documentManagement/types"/>
    <ds:schemaRef ds:uri="http://purl.org/dc/terms/"/>
    <ds:schemaRef ds:uri="04de9c8f-c62c-4b24-984e-21e0fc48ea78"/>
    <ds:schemaRef ds:uri="http://purl.org/dc/dcmitype/"/>
    <ds:schemaRef ds:uri="4b179dae-bd83-4b39-a049-c8a0dda6a9a2"/>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86BDDEDB-E4A3-4652-A0A2-DD64C30135BF}">
  <ds:schemaRefs>
    <ds:schemaRef ds:uri="http://schemas.microsoft.com/sharepoint/v3/contenttype/forms"/>
  </ds:schemaRefs>
</ds:datastoreItem>
</file>

<file path=customXml/itemProps3.xml><?xml version="1.0" encoding="utf-8"?>
<ds:datastoreItem xmlns:ds="http://schemas.openxmlformats.org/officeDocument/2006/customXml" ds:itemID="{47852B37-E6AD-42C8-A736-D6858671D68E}">
  <ds:schemaRefs>
    <ds:schemaRef ds:uri="http://schemas.microsoft.com/sharepoint/events"/>
  </ds:schemaRefs>
</ds:datastoreItem>
</file>

<file path=customXml/itemProps4.xml><?xml version="1.0" encoding="utf-8"?>
<ds:datastoreItem xmlns:ds="http://schemas.openxmlformats.org/officeDocument/2006/customXml" ds:itemID="{3BBC0B31-6D69-4572-B713-C79BA97241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79dae-bd83-4b39-a049-c8a0dda6a9a2"/>
    <ds:schemaRef ds:uri="04de9c8f-c62c-4b24-984e-21e0fc48ea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1045</TotalTime>
  <Words>608</Words>
  <Application>Microsoft Office PowerPoint</Application>
  <PresentationFormat>Widescreen</PresentationFormat>
  <Paragraphs>115</Paragraphs>
  <Slides>11</Slides>
  <Notes>0</Notes>
  <HiddenSlides>0</HiddenSlides>
  <MMClips>0</MMClips>
  <ScaleCrop>false</ScaleCrop>
  <HeadingPairs>
    <vt:vector size="4" baseType="variant">
      <vt:variant>
        <vt:lpstr>Theme</vt:lpstr>
      </vt:variant>
      <vt:variant>
        <vt:i4>9</vt:i4>
      </vt:variant>
      <vt:variant>
        <vt:lpstr>Slide Titles</vt:lpstr>
      </vt:variant>
      <vt:variant>
        <vt:i4>11</vt:i4>
      </vt:variant>
    </vt:vector>
  </HeadingPairs>
  <TitlesOfParts>
    <vt:vector size="20" baseType="lpstr">
      <vt:lpstr>基本</vt:lpstr>
      <vt:lpstr>セクショニング(SAKURA Pink)</vt:lpstr>
      <vt:lpstr>セクショニング(SAKURA Orange)</vt:lpstr>
      <vt:lpstr>セクショニング(SAKURA Blue Light)</vt:lpstr>
      <vt:lpstr>セクショニング(SAKURA Yellow)</vt:lpstr>
      <vt:lpstr>セクショニング(SAKURA Dark Blue)</vt:lpstr>
      <vt:lpstr>セクショニング(SAKURA Green)</vt:lpstr>
      <vt:lpstr>セクショニング(SAKURA Black)</vt:lpstr>
      <vt:lpstr>セクショニング(SAKURA Gray)</vt:lpstr>
      <vt:lpstr>さくらのクラウド サービスアイコンセット</vt:lpstr>
      <vt:lpstr>アイコン利用前の確認 - 利用目的</vt:lpstr>
      <vt:lpstr>アイコン利用前の確認 - 利用禁止</vt:lpstr>
      <vt:lpstr>アイコン利用前の確認 - 利用上の注意</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田籠 聡</dc:creator>
  <cp:lastModifiedBy>山口 秀輝</cp:lastModifiedBy>
  <cp:revision>199</cp:revision>
  <dcterms:created xsi:type="dcterms:W3CDTF">2025-09-02T08:08:32Z</dcterms:created>
  <dcterms:modified xsi:type="dcterms:W3CDTF">2026-04-03T02:59:01Z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0x0101008AC6E09662246840B9BFCDE12DD4B859</vt:lpwstr>
  </property>
  <property fmtid="{D5CDD505-2E9C-101B-9397-08002B2CF9AE}" pid="3" name="_dlc_DocIdItemGuid">
    <vt:lpwstr>c07ed56e-e783-464f-937a-bb3b8ee754df</vt:lpwstr>
  </property>
  <property fmtid="{D5CDD505-2E9C-101B-9397-08002B2CF9AE}" pid="4" name="MediaServiceImageTags">
    <vt:lpwstr/>
  </property>
</Properties>
</file>